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notesMasterIdLst>
    <p:notesMasterId r:id="rId3"/>
  </p:notesMasterIdLst>
  <p:sldIdLst>
    <p:sldId id="257" r:id="rId2"/>
  </p:sldIdLst>
  <p:sldSz cx="6119813" cy="8999538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liviaAntiqueBlack" pitchFamily="2" charset="0"/>
      <p:regular r:id="rId8"/>
      <p:italic r:id="rId9"/>
    </p:embeddedFont>
    <p:embeddedFont>
      <p:font typeface="Janda Rob" panose="02000506000000020004" pitchFamily="2" charset="0"/>
      <p:regular r:id="rId10"/>
    </p:embeddedFont>
    <p:embeddedFont>
      <p:font typeface="Robnei Antique" panose="020B0904030504030204" pitchFamily="34" charset="0"/>
      <p:bold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s-PE"/>
    </a:defPPr>
    <a:lvl1pPr marL="0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1pPr>
    <a:lvl2pPr marL="362827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2pPr>
    <a:lvl3pPr marL="725653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3pPr>
    <a:lvl4pPr marL="1088478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4pPr>
    <a:lvl5pPr marL="1451305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5pPr>
    <a:lvl6pPr marL="1814132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6pPr>
    <a:lvl7pPr marL="2176958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7pPr>
    <a:lvl8pPr marL="2539783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8pPr>
    <a:lvl9pPr marL="2902610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505"/>
    <a:srgbClr val="0070C0"/>
    <a:srgbClr val="04C0FD"/>
    <a:srgbClr val="F59B01"/>
    <a:srgbClr val="FFF03B"/>
    <a:srgbClr val="DC2007"/>
    <a:srgbClr val="053462"/>
    <a:srgbClr val="AE672F"/>
    <a:srgbClr val="432922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7" autoAdjust="0"/>
    <p:restoredTop sz="95501" autoAdjust="0"/>
  </p:normalViewPr>
  <p:slideViewPr>
    <p:cSldViewPr snapToGrid="0">
      <p:cViewPr varScale="1">
        <p:scale>
          <a:sx n="66" d="100"/>
          <a:sy n="66" d="100"/>
        </p:scale>
        <p:origin x="468" y="22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CEAD1-824E-4913-8E45-1934D7D884A3}" type="datetimeFigureOut">
              <a:rPr lang="es-PE" smtClean="0"/>
              <a:t>1/11/2023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79663" y="1143000"/>
            <a:ext cx="20986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C6597-4BE8-4041-9501-5A914F4AF71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6268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38738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1pPr>
    <a:lvl2pPr marL="619369" algn="l" defTabSz="1238738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2pPr>
    <a:lvl3pPr marL="1238738" algn="l" defTabSz="1238738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3pPr>
    <a:lvl4pPr marL="1858107" algn="l" defTabSz="1238738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4pPr>
    <a:lvl5pPr marL="2477475" algn="l" defTabSz="1238738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5pPr>
    <a:lvl6pPr marL="3096844" algn="l" defTabSz="1238738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6pPr>
    <a:lvl7pPr marL="3716213" algn="l" defTabSz="1238738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7pPr>
    <a:lvl8pPr marL="4335582" algn="l" defTabSz="1238738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8pPr>
    <a:lvl9pPr marL="4954951" algn="l" defTabSz="1238738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79663" y="1143000"/>
            <a:ext cx="209867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aseline="0" dirty="0" smtClean="0"/>
              <a:t>Mas Diseños Editables </a:t>
            </a:r>
            <a:r>
              <a:rPr lang="es-MX" baseline="0" smtClean="0"/>
              <a:t>en </a:t>
            </a:r>
            <a:r>
              <a:rPr lang="es-MX" b="1" baseline="0" smtClean="0"/>
              <a:t>www.robnei.blog</a:t>
            </a:r>
            <a:endParaRPr lang="es-PE" b="1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C6597-4BE8-4041-9501-5A914F4AF713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4284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986" y="1472842"/>
            <a:ext cx="5201841" cy="3133172"/>
          </a:xfrm>
        </p:spPr>
        <p:txBody>
          <a:bodyPr anchor="b"/>
          <a:lstStyle>
            <a:lvl1pPr algn="ctr">
              <a:defRPr sz="401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977" y="4726842"/>
            <a:ext cx="4589860" cy="2172804"/>
          </a:xfrm>
        </p:spPr>
        <p:txBody>
          <a:bodyPr/>
          <a:lstStyle>
            <a:lvl1pPr marL="0" indent="0" algn="ctr">
              <a:buNone/>
              <a:defRPr sz="1606"/>
            </a:lvl1pPr>
            <a:lvl2pPr marL="306004" indent="0" algn="ctr">
              <a:buNone/>
              <a:defRPr sz="1339"/>
            </a:lvl2pPr>
            <a:lvl3pPr marL="612008" indent="0" algn="ctr">
              <a:buNone/>
              <a:defRPr sz="1205"/>
            </a:lvl3pPr>
            <a:lvl4pPr marL="918012" indent="0" algn="ctr">
              <a:buNone/>
              <a:defRPr sz="1071"/>
            </a:lvl4pPr>
            <a:lvl5pPr marL="1224016" indent="0" algn="ctr">
              <a:buNone/>
              <a:defRPr sz="1071"/>
            </a:lvl5pPr>
            <a:lvl6pPr marL="1530020" indent="0" algn="ctr">
              <a:buNone/>
              <a:defRPr sz="1071"/>
            </a:lvl6pPr>
            <a:lvl7pPr marL="1836024" indent="0" algn="ctr">
              <a:buNone/>
              <a:defRPr sz="1071"/>
            </a:lvl7pPr>
            <a:lvl8pPr marL="2142028" indent="0" algn="ctr">
              <a:buNone/>
              <a:defRPr sz="1071"/>
            </a:lvl8pPr>
            <a:lvl9pPr marL="2448032" indent="0" algn="ctr">
              <a:buNone/>
              <a:defRPr sz="1071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1/11/2023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25485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1/11/2023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5359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9491" y="479142"/>
            <a:ext cx="1319585" cy="762669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0738" y="479142"/>
            <a:ext cx="3882256" cy="762669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1/11/2023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5657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1/11/2023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11814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50" y="2243638"/>
            <a:ext cx="5278339" cy="3743557"/>
          </a:xfrm>
        </p:spPr>
        <p:txBody>
          <a:bodyPr anchor="b"/>
          <a:lstStyle>
            <a:lvl1pPr>
              <a:defRPr sz="401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550" y="6022610"/>
            <a:ext cx="5278339" cy="1968648"/>
          </a:xfrm>
        </p:spPr>
        <p:txBody>
          <a:bodyPr/>
          <a:lstStyle>
            <a:lvl1pPr marL="0" indent="0">
              <a:buNone/>
              <a:defRPr sz="1606">
                <a:solidFill>
                  <a:schemeClr val="tx1"/>
                </a:solidFill>
              </a:defRPr>
            </a:lvl1pPr>
            <a:lvl2pPr marL="306004" indent="0">
              <a:buNone/>
              <a:defRPr sz="1339">
                <a:solidFill>
                  <a:schemeClr val="tx1">
                    <a:tint val="75000"/>
                  </a:schemeClr>
                </a:solidFill>
              </a:defRPr>
            </a:lvl2pPr>
            <a:lvl3pPr marL="612008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3pPr>
            <a:lvl4pPr marL="918012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2240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530020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183602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14202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448032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1/11/2023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5027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737" y="2395710"/>
            <a:ext cx="2600921" cy="571012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155" y="2395710"/>
            <a:ext cx="2600921" cy="571012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1/11/2023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6710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479144"/>
            <a:ext cx="5278339" cy="173949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1535" y="2206137"/>
            <a:ext cx="2588967" cy="1081194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535" y="3287331"/>
            <a:ext cx="2588967" cy="483516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8155" y="2206137"/>
            <a:ext cx="2601718" cy="1081194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8155" y="3287331"/>
            <a:ext cx="2601718" cy="483516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1/11/2023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6791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1/11/2023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4682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1/11/2023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293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599969"/>
            <a:ext cx="1973799" cy="2099892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718" y="1295769"/>
            <a:ext cx="3098155" cy="6395505"/>
          </a:xfrm>
        </p:spPr>
        <p:txBody>
          <a:bodyPr/>
          <a:lstStyle>
            <a:lvl1pPr>
              <a:defRPr sz="2142"/>
            </a:lvl1pPr>
            <a:lvl2pPr>
              <a:defRPr sz="1874"/>
            </a:lvl2pPr>
            <a:lvl3pPr>
              <a:defRPr sz="1606"/>
            </a:lvl3pPr>
            <a:lvl4pPr>
              <a:defRPr sz="1339"/>
            </a:lvl4pPr>
            <a:lvl5pPr>
              <a:defRPr sz="1339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534" y="2699862"/>
            <a:ext cx="1973799" cy="5001827"/>
          </a:xfrm>
        </p:spPr>
        <p:txBody>
          <a:bodyPr/>
          <a:lstStyle>
            <a:lvl1pPr marL="0" indent="0">
              <a:buNone/>
              <a:defRPr sz="1071"/>
            </a:lvl1pPr>
            <a:lvl2pPr marL="306004" indent="0">
              <a:buNone/>
              <a:defRPr sz="937"/>
            </a:lvl2pPr>
            <a:lvl3pPr marL="612008" indent="0">
              <a:buNone/>
              <a:defRPr sz="803"/>
            </a:lvl3pPr>
            <a:lvl4pPr marL="918012" indent="0">
              <a:buNone/>
              <a:defRPr sz="669"/>
            </a:lvl4pPr>
            <a:lvl5pPr marL="1224016" indent="0">
              <a:buNone/>
              <a:defRPr sz="669"/>
            </a:lvl5pPr>
            <a:lvl6pPr marL="1530020" indent="0">
              <a:buNone/>
              <a:defRPr sz="669"/>
            </a:lvl6pPr>
            <a:lvl7pPr marL="1836024" indent="0">
              <a:buNone/>
              <a:defRPr sz="669"/>
            </a:lvl7pPr>
            <a:lvl8pPr marL="2142028" indent="0">
              <a:buNone/>
              <a:defRPr sz="669"/>
            </a:lvl8pPr>
            <a:lvl9pPr marL="2448032" indent="0">
              <a:buNone/>
              <a:defRPr sz="66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1/11/2023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2688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599969"/>
            <a:ext cx="1973799" cy="2099892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01718" y="1295769"/>
            <a:ext cx="3098155" cy="6395505"/>
          </a:xfrm>
        </p:spPr>
        <p:txBody>
          <a:bodyPr anchor="t"/>
          <a:lstStyle>
            <a:lvl1pPr marL="0" indent="0">
              <a:buNone/>
              <a:defRPr sz="2142"/>
            </a:lvl1pPr>
            <a:lvl2pPr marL="306004" indent="0">
              <a:buNone/>
              <a:defRPr sz="1874"/>
            </a:lvl2pPr>
            <a:lvl3pPr marL="612008" indent="0">
              <a:buNone/>
              <a:defRPr sz="1606"/>
            </a:lvl3pPr>
            <a:lvl4pPr marL="918012" indent="0">
              <a:buNone/>
              <a:defRPr sz="1339"/>
            </a:lvl4pPr>
            <a:lvl5pPr marL="1224016" indent="0">
              <a:buNone/>
              <a:defRPr sz="1339"/>
            </a:lvl5pPr>
            <a:lvl6pPr marL="1530020" indent="0">
              <a:buNone/>
              <a:defRPr sz="1339"/>
            </a:lvl6pPr>
            <a:lvl7pPr marL="1836024" indent="0">
              <a:buNone/>
              <a:defRPr sz="1339"/>
            </a:lvl7pPr>
            <a:lvl8pPr marL="2142028" indent="0">
              <a:buNone/>
              <a:defRPr sz="1339"/>
            </a:lvl8pPr>
            <a:lvl9pPr marL="2448032" indent="0">
              <a:buNone/>
              <a:defRPr sz="1339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534" y="2699862"/>
            <a:ext cx="1973799" cy="5001827"/>
          </a:xfrm>
        </p:spPr>
        <p:txBody>
          <a:bodyPr/>
          <a:lstStyle>
            <a:lvl1pPr marL="0" indent="0">
              <a:buNone/>
              <a:defRPr sz="1071"/>
            </a:lvl1pPr>
            <a:lvl2pPr marL="306004" indent="0">
              <a:buNone/>
              <a:defRPr sz="937"/>
            </a:lvl2pPr>
            <a:lvl3pPr marL="612008" indent="0">
              <a:buNone/>
              <a:defRPr sz="803"/>
            </a:lvl3pPr>
            <a:lvl4pPr marL="918012" indent="0">
              <a:buNone/>
              <a:defRPr sz="669"/>
            </a:lvl4pPr>
            <a:lvl5pPr marL="1224016" indent="0">
              <a:buNone/>
              <a:defRPr sz="669"/>
            </a:lvl5pPr>
            <a:lvl6pPr marL="1530020" indent="0">
              <a:buNone/>
              <a:defRPr sz="669"/>
            </a:lvl6pPr>
            <a:lvl7pPr marL="1836024" indent="0">
              <a:buNone/>
              <a:defRPr sz="669"/>
            </a:lvl7pPr>
            <a:lvl8pPr marL="2142028" indent="0">
              <a:buNone/>
              <a:defRPr sz="669"/>
            </a:lvl8pPr>
            <a:lvl9pPr marL="2448032" indent="0">
              <a:buNone/>
              <a:defRPr sz="66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1/11/2023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8094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737" y="479144"/>
            <a:ext cx="5278339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737" y="2395710"/>
            <a:ext cx="5278339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737" y="8341240"/>
            <a:ext cx="1376958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1/11/2023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27188" y="8341240"/>
            <a:ext cx="2065437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2118" y="8341240"/>
            <a:ext cx="1376958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7" name="Robnei.com"/>
          <p:cNvSpPr/>
          <p:nvPr userDrawn="1"/>
        </p:nvSpPr>
        <p:spPr>
          <a:xfrm>
            <a:off x="-2952624" y="1388081"/>
            <a:ext cx="2714443" cy="5469919"/>
          </a:xfrm>
          <a:prstGeom prst="rect">
            <a:avLst/>
          </a:prstGeom>
          <a:solidFill>
            <a:srgbClr val="04C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8" name="Robnei.com"/>
          <p:cNvSpPr txBox="1"/>
          <p:nvPr userDrawn="1"/>
        </p:nvSpPr>
        <p:spPr>
          <a:xfrm>
            <a:off x="-2949475" y="1926002"/>
            <a:ext cx="2335576" cy="277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9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9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bnei.com"/>
          <p:cNvSpPr/>
          <p:nvPr userDrawn="1"/>
        </p:nvSpPr>
        <p:spPr>
          <a:xfrm>
            <a:off x="-2939941" y="1515969"/>
            <a:ext cx="2696409" cy="343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0" name="Robnei.com"/>
          <p:cNvSpPr txBox="1"/>
          <p:nvPr userDrawn="1"/>
        </p:nvSpPr>
        <p:spPr>
          <a:xfrm>
            <a:off x="-2493474" y="1526958"/>
            <a:ext cx="1781257" cy="30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362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36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Robnei.com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58" y="2573554"/>
            <a:ext cx="2354777" cy="266395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6" name="Robnei.com"/>
          <p:cNvSpPr>
            <a:spLocks/>
          </p:cNvSpPr>
          <p:nvPr userDrawn="1"/>
        </p:nvSpPr>
        <p:spPr bwMode="auto">
          <a:xfrm>
            <a:off x="-2641518" y="6475244"/>
            <a:ext cx="2184317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7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353" y="4693940"/>
            <a:ext cx="1529136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8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350" y="6498732"/>
            <a:ext cx="1719566" cy="2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7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612008" rtl="0" eaLnBrk="1" latinLnBrk="0" hangingPunct="1">
        <a:lnSpc>
          <a:spcPct val="90000"/>
        </a:lnSpc>
        <a:spcBef>
          <a:spcPct val="0"/>
        </a:spcBef>
        <a:buNone/>
        <a:defRPr sz="29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002" indent="-153002" algn="l" defTabSz="612008" rtl="0" eaLnBrk="1" latinLnBrk="0" hangingPunct="1">
        <a:lnSpc>
          <a:spcPct val="90000"/>
        </a:lnSpc>
        <a:spcBef>
          <a:spcPts val="669"/>
        </a:spcBef>
        <a:buFont typeface="Arial" panose="020B0604020202020204" pitchFamily="34" charset="0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1pPr>
      <a:lvl2pPr marL="45900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76501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7101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377018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683022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98902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29503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60103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1pPr>
      <a:lvl2pPr marL="30600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2pPr>
      <a:lvl3pPr marL="61200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3pPr>
      <a:lvl4pPr marL="91801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224016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53002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83602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14202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44803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Robnei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51" y="3535468"/>
            <a:ext cx="6175368" cy="5516305"/>
          </a:xfrm>
          <a:prstGeom prst="rect">
            <a:avLst/>
          </a:prstGeom>
        </p:spPr>
      </p:pic>
      <p:pic>
        <p:nvPicPr>
          <p:cNvPr id="31" name="Marco 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78" y="572578"/>
            <a:ext cx="5409642" cy="6074523"/>
          </a:xfrm>
          <a:prstGeom prst="rect">
            <a:avLst/>
          </a:prstGeom>
        </p:spPr>
      </p:pic>
      <p:pic>
        <p:nvPicPr>
          <p:cNvPr id="34" name="Robnei.com" descr="https://www.megaidea.net/wp-content/uploads/2019/09/banderin_guirnalda28-1024x25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782" y="-419074"/>
            <a:ext cx="7091215" cy="16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Robnei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4" y="5617335"/>
            <a:ext cx="2538377" cy="3659067"/>
          </a:xfrm>
          <a:prstGeom prst="rect">
            <a:avLst/>
          </a:prstGeom>
        </p:spPr>
      </p:pic>
      <p:pic>
        <p:nvPicPr>
          <p:cNvPr id="37" name="Robnei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60" y="5553133"/>
            <a:ext cx="2731892" cy="3696291"/>
          </a:xfrm>
          <a:prstGeom prst="rect">
            <a:avLst/>
          </a:prstGeom>
        </p:spPr>
      </p:pic>
      <p:pic>
        <p:nvPicPr>
          <p:cNvPr id="39" name="Robnei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354" y="3424"/>
            <a:ext cx="1561580" cy="1542668"/>
          </a:xfrm>
          <a:prstGeom prst="rect">
            <a:avLst/>
          </a:prstGeom>
        </p:spPr>
      </p:pic>
      <p:pic>
        <p:nvPicPr>
          <p:cNvPr id="45" name="cesped Robnei.co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704" y="8255131"/>
            <a:ext cx="6662904" cy="787189"/>
          </a:xfrm>
          <a:prstGeom prst="rect">
            <a:avLst/>
          </a:prstGeom>
        </p:spPr>
      </p:pic>
      <p:pic>
        <p:nvPicPr>
          <p:cNvPr id="46" name="Robnei.com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31" y="758058"/>
            <a:ext cx="883874" cy="1416625"/>
          </a:xfrm>
          <a:prstGeom prst="rect">
            <a:avLst/>
          </a:prstGeom>
        </p:spPr>
      </p:pic>
      <p:pic>
        <p:nvPicPr>
          <p:cNvPr id="47" name="Robnei.com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87" y="2312303"/>
            <a:ext cx="908841" cy="1969583"/>
          </a:xfrm>
          <a:prstGeom prst="rect">
            <a:avLst/>
          </a:prstGeom>
        </p:spPr>
      </p:pic>
      <p:pic>
        <p:nvPicPr>
          <p:cNvPr id="48" name="Robnei.com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0" y="3854943"/>
            <a:ext cx="870477" cy="2200162"/>
          </a:xfrm>
          <a:prstGeom prst="rect">
            <a:avLst/>
          </a:prstGeom>
        </p:spPr>
      </p:pic>
      <p:pic>
        <p:nvPicPr>
          <p:cNvPr id="49" name="Robnei.com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18" y="798060"/>
            <a:ext cx="883874" cy="1416625"/>
          </a:xfrm>
          <a:prstGeom prst="rect">
            <a:avLst/>
          </a:prstGeom>
        </p:spPr>
      </p:pic>
      <p:pic>
        <p:nvPicPr>
          <p:cNvPr id="50" name="Robnei.com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74" y="2352305"/>
            <a:ext cx="908841" cy="1969583"/>
          </a:xfrm>
          <a:prstGeom prst="rect">
            <a:avLst/>
          </a:prstGeom>
        </p:spPr>
      </p:pic>
      <p:pic>
        <p:nvPicPr>
          <p:cNvPr id="51" name="Robnei.com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738" y="3894945"/>
            <a:ext cx="870477" cy="2200162"/>
          </a:xfrm>
          <a:prstGeom prst="rect">
            <a:avLst/>
          </a:prstGeom>
        </p:spPr>
      </p:pic>
      <p:sp>
        <p:nvSpPr>
          <p:cNvPr id="21" name="Fle Robnei.com"/>
          <p:cNvSpPr>
            <a:spLocks noEditPoints="1"/>
          </p:cNvSpPr>
          <p:nvPr/>
        </p:nvSpPr>
        <p:spPr bwMode="auto">
          <a:xfrm rot="16200000">
            <a:off x="2351250" y="4373505"/>
            <a:ext cx="1371364" cy="200422"/>
          </a:xfrm>
          <a:custGeom>
            <a:avLst/>
            <a:gdLst>
              <a:gd name="T0" fmla="*/ 399 w 407"/>
              <a:gd name="T1" fmla="*/ 32 h 73"/>
              <a:gd name="T2" fmla="*/ 348 w 407"/>
              <a:gd name="T3" fmla="*/ 34 h 73"/>
              <a:gd name="T4" fmla="*/ 369 w 407"/>
              <a:gd name="T5" fmla="*/ 13 h 73"/>
              <a:gd name="T6" fmla="*/ 347 w 407"/>
              <a:gd name="T7" fmla="*/ 14 h 73"/>
              <a:gd name="T8" fmla="*/ 332 w 407"/>
              <a:gd name="T9" fmla="*/ 8 h 73"/>
              <a:gd name="T10" fmla="*/ 314 w 407"/>
              <a:gd name="T11" fmla="*/ 35 h 73"/>
              <a:gd name="T12" fmla="*/ 93 w 407"/>
              <a:gd name="T13" fmla="*/ 35 h 73"/>
              <a:gd name="T14" fmla="*/ 75 w 407"/>
              <a:gd name="T15" fmla="*/ 8 h 73"/>
              <a:gd name="T16" fmla="*/ 60 w 407"/>
              <a:gd name="T17" fmla="*/ 14 h 73"/>
              <a:gd name="T18" fmla="*/ 39 w 407"/>
              <a:gd name="T19" fmla="*/ 13 h 73"/>
              <a:gd name="T20" fmla="*/ 60 w 407"/>
              <a:gd name="T21" fmla="*/ 34 h 73"/>
              <a:gd name="T22" fmla="*/ 9 w 407"/>
              <a:gd name="T23" fmla="*/ 32 h 73"/>
              <a:gd name="T24" fmla="*/ 2 w 407"/>
              <a:gd name="T25" fmla="*/ 40 h 73"/>
              <a:gd name="T26" fmla="*/ 15 w 407"/>
              <a:gd name="T27" fmla="*/ 58 h 73"/>
              <a:gd name="T28" fmla="*/ 51 w 407"/>
              <a:gd name="T29" fmla="*/ 49 h 73"/>
              <a:gd name="T30" fmla="*/ 45 w 407"/>
              <a:gd name="T31" fmla="*/ 68 h 73"/>
              <a:gd name="T32" fmla="*/ 68 w 407"/>
              <a:gd name="T33" fmla="*/ 72 h 73"/>
              <a:gd name="T34" fmla="*/ 93 w 407"/>
              <a:gd name="T35" fmla="*/ 46 h 73"/>
              <a:gd name="T36" fmla="*/ 314 w 407"/>
              <a:gd name="T37" fmla="*/ 46 h 73"/>
              <a:gd name="T38" fmla="*/ 339 w 407"/>
              <a:gd name="T39" fmla="*/ 72 h 73"/>
              <a:gd name="T40" fmla="*/ 362 w 407"/>
              <a:gd name="T41" fmla="*/ 68 h 73"/>
              <a:gd name="T42" fmla="*/ 356 w 407"/>
              <a:gd name="T43" fmla="*/ 49 h 73"/>
              <a:gd name="T44" fmla="*/ 392 w 407"/>
              <a:gd name="T45" fmla="*/ 58 h 73"/>
              <a:gd name="T46" fmla="*/ 406 w 407"/>
              <a:gd name="T47" fmla="*/ 40 h 73"/>
              <a:gd name="T48" fmla="*/ 17 w 407"/>
              <a:gd name="T49" fmla="*/ 39 h 73"/>
              <a:gd name="T50" fmla="*/ 17 w 407"/>
              <a:gd name="T51" fmla="*/ 52 h 73"/>
              <a:gd name="T52" fmla="*/ 18 w 407"/>
              <a:gd name="T53" fmla="*/ 52 h 73"/>
              <a:gd name="T54" fmla="*/ 51 w 407"/>
              <a:gd name="T55" fmla="*/ 20 h 73"/>
              <a:gd name="T56" fmla="*/ 73 w 407"/>
              <a:gd name="T57" fmla="*/ 29 h 73"/>
              <a:gd name="T58" fmla="*/ 72 w 407"/>
              <a:gd name="T59" fmla="*/ 23 h 73"/>
              <a:gd name="T60" fmla="*/ 68 w 407"/>
              <a:gd name="T61" fmla="*/ 9 h 73"/>
              <a:gd name="T62" fmla="*/ 79 w 407"/>
              <a:gd name="T63" fmla="*/ 32 h 73"/>
              <a:gd name="T64" fmla="*/ 84 w 407"/>
              <a:gd name="T65" fmla="*/ 50 h 73"/>
              <a:gd name="T66" fmla="*/ 71 w 407"/>
              <a:gd name="T67" fmla="*/ 67 h 73"/>
              <a:gd name="T68" fmla="*/ 74 w 407"/>
              <a:gd name="T69" fmla="*/ 57 h 73"/>
              <a:gd name="T70" fmla="*/ 49 w 407"/>
              <a:gd name="T71" fmla="*/ 59 h 73"/>
              <a:gd name="T72" fmla="*/ 84 w 407"/>
              <a:gd name="T73" fmla="*/ 47 h 73"/>
              <a:gd name="T74" fmla="*/ 336 w 407"/>
              <a:gd name="T75" fmla="*/ 11 h 73"/>
              <a:gd name="T76" fmla="*/ 342 w 407"/>
              <a:gd name="T77" fmla="*/ 11 h 73"/>
              <a:gd name="T78" fmla="*/ 332 w 407"/>
              <a:gd name="T79" fmla="*/ 28 h 73"/>
              <a:gd name="T80" fmla="*/ 349 w 407"/>
              <a:gd name="T81" fmla="*/ 22 h 73"/>
              <a:gd name="T82" fmla="*/ 356 w 407"/>
              <a:gd name="T83" fmla="*/ 23 h 73"/>
              <a:gd name="T84" fmla="*/ 328 w 407"/>
              <a:gd name="T85" fmla="*/ 29 h 73"/>
              <a:gd name="T86" fmla="*/ 337 w 407"/>
              <a:gd name="T87" fmla="*/ 51 h 73"/>
              <a:gd name="T88" fmla="*/ 339 w 407"/>
              <a:gd name="T89" fmla="*/ 67 h 73"/>
              <a:gd name="T90" fmla="*/ 327 w 407"/>
              <a:gd name="T91" fmla="*/ 56 h 73"/>
              <a:gd name="T92" fmla="*/ 328 w 407"/>
              <a:gd name="T93" fmla="*/ 46 h 73"/>
              <a:gd name="T94" fmla="*/ 391 w 407"/>
              <a:gd name="T95" fmla="*/ 52 h 73"/>
              <a:gd name="T96" fmla="*/ 391 w 407"/>
              <a:gd name="T97" fmla="*/ 51 h 73"/>
              <a:gd name="T98" fmla="*/ 398 w 407"/>
              <a:gd name="T99" fmla="*/ 3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07" h="73">
                <a:moveTo>
                  <a:pt x="407" y="37"/>
                </a:moveTo>
                <a:cubicBezTo>
                  <a:pt x="407" y="36"/>
                  <a:pt x="405" y="33"/>
                  <a:pt x="404" y="33"/>
                </a:cubicBezTo>
                <a:cubicBezTo>
                  <a:pt x="402" y="33"/>
                  <a:pt x="401" y="33"/>
                  <a:pt x="399" y="32"/>
                </a:cubicBezTo>
                <a:cubicBezTo>
                  <a:pt x="394" y="32"/>
                  <a:pt x="389" y="33"/>
                  <a:pt x="385" y="35"/>
                </a:cubicBezTo>
                <a:cubicBezTo>
                  <a:pt x="373" y="39"/>
                  <a:pt x="362" y="38"/>
                  <a:pt x="350" y="36"/>
                </a:cubicBezTo>
                <a:cubicBezTo>
                  <a:pt x="349" y="36"/>
                  <a:pt x="349" y="35"/>
                  <a:pt x="348" y="34"/>
                </a:cubicBezTo>
                <a:cubicBezTo>
                  <a:pt x="349" y="32"/>
                  <a:pt x="351" y="31"/>
                  <a:pt x="353" y="30"/>
                </a:cubicBezTo>
                <a:cubicBezTo>
                  <a:pt x="359" y="28"/>
                  <a:pt x="364" y="24"/>
                  <a:pt x="370" y="20"/>
                </a:cubicBezTo>
                <a:cubicBezTo>
                  <a:pt x="372" y="19"/>
                  <a:pt x="372" y="14"/>
                  <a:pt x="369" y="13"/>
                </a:cubicBezTo>
                <a:cubicBezTo>
                  <a:pt x="366" y="12"/>
                  <a:pt x="363" y="11"/>
                  <a:pt x="360" y="12"/>
                </a:cubicBezTo>
                <a:cubicBezTo>
                  <a:pt x="356" y="13"/>
                  <a:pt x="353" y="14"/>
                  <a:pt x="350" y="15"/>
                </a:cubicBezTo>
                <a:cubicBezTo>
                  <a:pt x="349" y="15"/>
                  <a:pt x="348" y="15"/>
                  <a:pt x="347" y="14"/>
                </a:cubicBezTo>
                <a:cubicBezTo>
                  <a:pt x="348" y="11"/>
                  <a:pt x="348" y="9"/>
                  <a:pt x="348" y="6"/>
                </a:cubicBezTo>
                <a:cubicBezTo>
                  <a:pt x="348" y="3"/>
                  <a:pt x="344" y="0"/>
                  <a:pt x="340" y="2"/>
                </a:cubicBezTo>
                <a:cubicBezTo>
                  <a:pt x="337" y="3"/>
                  <a:pt x="334" y="6"/>
                  <a:pt x="332" y="8"/>
                </a:cubicBezTo>
                <a:cubicBezTo>
                  <a:pt x="329" y="13"/>
                  <a:pt x="327" y="17"/>
                  <a:pt x="325" y="22"/>
                </a:cubicBezTo>
                <a:cubicBezTo>
                  <a:pt x="324" y="25"/>
                  <a:pt x="323" y="28"/>
                  <a:pt x="322" y="31"/>
                </a:cubicBezTo>
                <a:cubicBezTo>
                  <a:pt x="320" y="33"/>
                  <a:pt x="318" y="35"/>
                  <a:pt x="314" y="35"/>
                </a:cubicBezTo>
                <a:cubicBezTo>
                  <a:pt x="308" y="35"/>
                  <a:pt x="302" y="36"/>
                  <a:pt x="296" y="36"/>
                </a:cubicBezTo>
                <a:cubicBezTo>
                  <a:pt x="273" y="35"/>
                  <a:pt x="134" y="35"/>
                  <a:pt x="111" y="36"/>
                </a:cubicBezTo>
                <a:cubicBezTo>
                  <a:pt x="105" y="36"/>
                  <a:pt x="99" y="35"/>
                  <a:pt x="93" y="35"/>
                </a:cubicBezTo>
                <a:cubicBezTo>
                  <a:pt x="90" y="35"/>
                  <a:pt x="87" y="33"/>
                  <a:pt x="86" y="31"/>
                </a:cubicBezTo>
                <a:cubicBezTo>
                  <a:pt x="84" y="28"/>
                  <a:pt x="83" y="25"/>
                  <a:pt x="82" y="22"/>
                </a:cubicBezTo>
                <a:cubicBezTo>
                  <a:pt x="80" y="17"/>
                  <a:pt x="78" y="13"/>
                  <a:pt x="75" y="8"/>
                </a:cubicBezTo>
                <a:cubicBezTo>
                  <a:pt x="73" y="6"/>
                  <a:pt x="70" y="3"/>
                  <a:pt x="67" y="2"/>
                </a:cubicBezTo>
                <a:cubicBezTo>
                  <a:pt x="64" y="0"/>
                  <a:pt x="60" y="3"/>
                  <a:pt x="60" y="6"/>
                </a:cubicBezTo>
                <a:cubicBezTo>
                  <a:pt x="59" y="9"/>
                  <a:pt x="60" y="11"/>
                  <a:pt x="60" y="14"/>
                </a:cubicBezTo>
                <a:cubicBezTo>
                  <a:pt x="59" y="15"/>
                  <a:pt x="59" y="15"/>
                  <a:pt x="58" y="15"/>
                </a:cubicBezTo>
                <a:cubicBezTo>
                  <a:pt x="54" y="14"/>
                  <a:pt x="51" y="13"/>
                  <a:pt x="48" y="12"/>
                </a:cubicBezTo>
                <a:cubicBezTo>
                  <a:pt x="45" y="11"/>
                  <a:pt x="42" y="12"/>
                  <a:pt x="39" y="13"/>
                </a:cubicBezTo>
                <a:cubicBezTo>
                  <a:pt x="36" y="14"/>
                  <a:pt x="35" y="19"/>
                  <a:pt x="38" y="20"/>
                </a:cubicBezTo>
                <a:cubicBezTo>
                  <a:pt x="43" y="24"/>
                  <a:pt x="48" y="28"/>
                  <a:pt x="54" y="30"/>
                </a:cubicBezTo>
                <a:cubicBezTo>
                  <a:pt x="56" y="31"/>
                  <a:pt x="58" y="32"/>
                  <a:pt x="60" y="34"/>
                </a:cubicBezTo>
                <a:cubicBezTo>
                  <a:pt x="59" y="35"/>
                  <a:pt x="58" y="36"/>
                  <a:pt x="57" y="36"/>
                </a:cubicBezTo>
                <a:cubicBezTo>
                  <a:pt x="45" y="38"/>
                  <a:pt x="34" y="39"/>
                  <a:pt x="22" y="35"/>
                </a:cubicBezTo>
                <a:cubicBezTo>
                  <a:pt x="18" y="33"/>
                  <a:pt x="13" y="32"/>
                  <a:pt x="9" y="32"/>
                </a:cubicBezTo>
                <a:cubicBezTo>
                  <a:pt x="7" y="33"/>
                  <a:pt x="5" y="33"/>
                  <a:pt x="3" y="33"/>
                </a:cubicBezTo>
                <a:cubicBezTo>
                  <a:pt x="2" y="33"/>
                  <a:pt x="0" y="36"/>
                  <a:pt x="0" y="37"/>
                </a:cubicBezTo>
                <a:cubicBezTo>
                  <a:pt x="1" y="38"/>
                  <a:pt x="1" y="40"/>
                  <a:pt x="2" y="40"/>
                </a:cubicBezTo>
                <a:cubicBezTo>
                  <a:pt x="4" y="42"/>
                  <a:pt x="7" y="44"/>
                  <a:pt x="11" y="46"/>
                </a:cubicBezTo>
                <a:cubicBezTo>
                  <a:pt x="11" y="50"/>
                  <a:pt x="5" y="52"/>
                  <a:pt x="8" y="57"/>
                </a:cubicBezTo>
                <a:cubicBezTo>
                  <a:pt x="10" y="58"/>
                  <a:pt x="13" y="58"/>
                  <a:pt x="15" y="58"/>
                </a:cubicBezTo>
                <a:cubicBezTo>
                  <a:pt x="24" y="55"/>
                  <a:pt x="32" y="53"/>
                  <a:pt x="39" y="48"/>
                </a:cubicBezTo>
                <a:cubicBezTo>
                  <a:pt x="43" y="47"/>
                  <a:pt x="47" y="47"/>
                  <a:pt x="51" y="48"/>
                </a:cubicBezTo>
                <a:cubicBezTo>
                  <a:pt x="51" y="48"/>
                  <a:pt x="51" y="49"/>
                  <a:pt x="51" y="49"/>
                </a:cubicBezTo>
                <a:cubicBezTo>
                  <a:pt x="52" y="51"/>
                  <a:pt x="50" y="52"/>
                  <a:pt x="49" y="53"/>
                </a:cubicBezTo>
                <a:cubicBezTo>
                  <a:pt x="45" y="55"/>
                  <a:pt x="43" y="58"/>
                  <a:pt x="41" y="62"/>
                </a:cubicBezTo>
                <a:cubicBezTo>
                  <a:pt x="40" y="64"/>
                  <a:pt x="43" y="68"/>
                  <a:pt x="45" y="68"/>
                </a:cubicBezTo>
                <a:cubicBezTo>
                  <a:pt x="49" y="67"/>
                  <a:pt x="52" y="66"/>
                  <a:pt x="55" y="66"/>
                </a:cubicBezTo>
                <a:cubicBezTo>
                  <a:pt x="58" y="66"/>
                  <a:pt x="60" y="67"/>
                  <a:pt x="61" y="69"/>
                </a:cubicBezTo>
                <a:cubicBezTo>
                  <a:pt x="62" y="72"/>
                  <a:pt x="65" y="73"/>
                  <a:pt x="68" y="72"/>
                </a:cubicBezTo>
                <a:cubicBezTo>
                  <a:pt x="72" y="72"/>
                  <a:pt x="75" y="70"/>
                  <a:pt x="77" y="67"/>
                </a:cubicBezTo>
                <a:cubicBezTo>
                  <a:pt x="81" y="63"/>
                  <a:pt x="84" y="58"/>
                  <a:pt x="88" y="53"/>
                </a:cubicBezTo>
                <a:cubicBezTo>
                  <a:pt x="90" y="50"/>
                  <a:pt x="92" y="48"/>
                  <a:pt x="93" y="46"/>
                </a:cubicBezTo>
                <a:cubicBezTo>
                  <a:pt x="101" y="44"/>
                  <a:pt x="108" y="44"/>
                  <a:pt x="115" y="44"/>
                </a:cubicBezTo>
                <a:cubicBezTo>
                  <a:pt x="137" y="43"/>
                  <a:pt x="271" y="43"/>
                  <a:pt x="293" y="44"/>
                </a:cubicBezTo>
                <a:cubicBezTo>
                  <a:pt x="300" y="44"/>
                  <a:pt x="307" y="44"/>
                  <a:pt x="314" y="46"/>
                </a:cubicBezTo>
                <a:cubicBezTo>
                  <a:pt x="316" y="48"/>
                  <a:pt x="318" y="50"/>
                  <a:pt x="319" y="53"/>
                </a:cubicBezTo>
                <a:cubicBezTo>
                  <a:pt x="323" y="58"/>
                  <a:pt x="327" y="63"/>
                  <a:pt x="330" y="67"/>
                </a:cubicBezTo>
                <a:cubicBezTo>
                  <a:pt x="332" y="70"/>
                  <a:pt x="335" y="72"/>
                  <a:pt x="339" y="72"/>
                </a:cubicBezTo>
                <a:cubicBezTo>
                  <a:pt x="342" y="73"/>
                  <a:pt x="345" y="72"/>
                  <a:pt x="347" y="69"/>
                </a:cubicBezTo>
                <a:cubicBezTo>
                  <a:pt x="348" y="67"/>
                  <a:pt x="350" y="66"/>
                  <a:pt x="352" y="66"/>
                </a:cubicBezTo>
                <a:cubicBezTo>
                  <a:pt x="355" y="66"/>
                  <a:pt x="359" y="67"/>
                  <a:pt x="362" y="68"/>
                </a:cubicBezTo>
                <a:cubicBezTo>
                  <a:pt x="365" y="68"/>
                  <a:pt x="367" y="64"/>
                  <a:pt x="366" y="62"/>
                </a:cubicBezTo>
                <a:cubicBezTo>
                  <a:pt x="364" y="58"/>
                  <a:pt x="362" y="55"/>
                  <a:pt x="359" y="53"/>
                </a:cubicBezTo>
                <a:cubicBezTo>
                  <a:pt x="357" y="52"/>
                  <a:pt x="356" y="51"/>
                  <a:pt x="356" y="49"/>
                </a:cubicBezTo>
                <a:cubicBezTo>
                  <a:pt x="356" y="49"/>
                  <a:pt x="356" y="48"/>
                  <a:pt x="357" y="48"/>
                </a:cubicBezTo>
                <a:cubicBezTo>
                  <a:pt x="361" y="47"/>
                  <a:pt x="364" y="47"/>
                  <a:pt x="369" y="48"/>
                </a:cubicBezTo>
                <a:cubicBezTo>
                  <a:pt x="375" y="53"/>
                  <a:pt x="384" y="55"/>
                  <a:pt x="392" y="58"/>
                </a:cubicBezTo>
                <a:cubicBezTo>
                  <a:pt x="395" y="58"/>
                  <a:pt x="397" y="58"/>
                  <a:pt x="399" y="57"/>
                </a:cubicBezTo>
                <a:cubicBezTo>
                  <a:pt x="402" y="52"/>
                  <a:pt x="396" y="50"/>
                  <a:pt x="397" y="46"/>
                </a:cubicBezTo>
                <a:cubicBezTo>
                  <a:pt x="400" y="44"/>
                  <a:pt x="403" y="42"/>
                  <a:pt x="406" y="40"/>
                </a:cubicBezTo>
                <a:cubicBezTo>
                  <a:pt x="406" y="40"/>
                  <a:pt x="407" y="38"/>
                  <a:pt x="407" y="37"/>
                </a:cubicBezTo>
                <a:close/>
                <a:moveTo>
                  <a:pt x="9" y="39"/>
                </a:moveTo>
                <a:cubicBezTo>
                  <a:pt x="12" y="37"/>
                  <a:pt x="15" y="37"/>
                  <a:pt x="17" y="39"/>
                </a:cubicBezTo>
                <a:cubicBezTo>
                  <a:pt x="15" y="41"/>
                  <a:pt x="12" y="41"/>
                  <a:pt x="9" y="39"/>
                </a:cubicBezTo>
                <a:close/>
                <a:moveTo>
                  <a:pt x="18" y="52"/>
                </a:moveTo>
                <a:cubicBezTo>
                  <a:pt x="17" y="52"/>
                  <a:pt x="17" y="52"/>
                  <a:pt x="17" y="52"/>
                </a:cubicBezTo>
                <a:cubicBezTo>
                  <a:pt x="16" y="51"/>
                  <a:pt x="16" y="51"/>
                  <a:pt x="17" y="51"/>
                </a:cubicBezTo>
                <a:cubicBezTo>
                  <a:pt x="19" y="47"/>
                  <a:pt x="21" y="47"/>
                  <a:pt x="25" y="49"/>
                </a:cubicBezTo>
                <a:cubicBezTo>
                  <a:pt x="23" y="52"/>
                  <a:pt x="21" y="53"/>
                  <a:pt x="18" y="52"/>
                </a:cubicBezTo>
                <a:close/>
                <a:moveTo>
                  <a:pt x="51" y="23"/>
                </a:moveTo>
                <a:cubicBezTo>
                  <a:pt x="50" y="23"/>
                  <a:pt x="49" y="21"/>
                  <a:pt x="48" y="20"/>
                </a:cubicBezTo>
                <a:cubicBezTo>
                  <a:pt x="49" y="20"/>
                  <a:pt x="50" y="19"/>
                  <a:pt x="51" y="20"/>
                </a:cubicBezTo>
                <a:cubicBezTo>
                  <a:pt x="53" y="20"/>
                  <a:pt x="56" y="21"/>
                  <a:pt x="58" y="22"/>
                </a:cubicBezTo>
                <a:cubicBezTo>
                  <a:pt x="62" y="24"/>
                  <a:pt x="66" y="26"/>
                  <a:pt x="70" y="28"/>
                </a:cubicBezTo>
                <a:cubicBezTo>
                  <a:pt x="71" y="29"/>
                  <a:pt x="72" y="29"/>
                  <a:pt x="73" y="29"/>
                </a:cubicBezTo>
                <a:cubicBezTo>
                  <a:pt x="74" y="29"/>
                  <a:pt x="75" y="29"/>
                  <a:pt x="75" y="28"/>
                </a:cubicBezTo>
                <a:cubicBezTo>
                  <a:pt x="75" y="28"/>
                  <a:pt x="75" y="27"/>
                  <a:pt x="75" y="27"/>
                </a:cubicBezTo>
                <a:cubicBezTo>
                  <a:pt x="74" y="26"/>
                  <a:pt x="73" y="24"/>
                  <a:pt x="72" y="23"/>
                </a:cubicBezTo>
                <a:cubicBezTo>
                  <a:pt x="69" y="19"/>
                  <a:pt x="67" y="15"/>
                  <a:pt x="65" y="11"/>
                </a:cubicBezTo>
                <a:cubicBezTo>
                  <a:pt x="65" y="10"/>
                  <a:pt x="65" y="9"/>
                  <a:pt x="66" y="8"/>
                </a:cubicBezTo>
                <a:cubicBezTo>
                  <a:pt x="66" y="8"/>
                  <a:pt x="68" y="8"/>
                  <a:pt x="68" y="9"/>
                </a:cubicBezTo>
                <a:cubicBezTo>
                  <a:pt x="69" y="9"/>
                  <a:pt x="70" y="10"/>
                  <a:pt x="71" y="11"/>
                </a:cubicBezTo>
                <a:cubicBezTo>
                  <a:pt x="75" y="16"/>
                  <a:pt x="78" y="22"/>
                  <a:pt x="79" y="29"/>
                </a:cubicBezTo>
                <a:cubicBezTo>
                  <a:pt x="79" y="30"/>
                  <a:pt x="79" y="31"/>
                  <a:pt x="79" y="32"/>
                </a:cubicBezTo>
                <a:cubicBezTo>
                  <a:pt x="79" y="33"/>
                  <a:pt x="78" y="33"/>
                  <a:pt x="77" y="34"/>
                </a:cubicBezTo>
                <a:cubicBezTo>
                  <a:pt x="68" y="31"/>
                  <a:pt x="59" y="28"/>
                  <a:pt x="51" y="23"/>
                </a:cubicBezTo>
                <a:close/>
                <a:moveTo>
                  <a:pt x="84" y="50"/>
                </a:moveTo>
                <a:cubicBezTo>
                  <a:pt x="83" y="52"/>
                  <a:pt x="81" y="54"/>
                  <a:pt x="80" y="56"/>
                </a:cubicBezTo>
                <a:cubicBezTo>
                  <a:pt x="78" y="60"/>
                  <a:pt x="75" y="63"/>
                  <a:pt x="73" y="66"/>
                </a:cubicBezTo>
                <a:cubicBezTo>
                  <a:pt x="72" y="66"/>
                  <a:pt x="72" y="67"/>
                  <a:pt x="71" y="67"/>
                </a:cubicBezTo>
                <a:cubicBezTo>
                  <a:pt x="70" y="67"/>
                  <a:pt x="69" y="67"/>
                  <a:pt x="69" y="67"/>
                </a:cubicBezTo>
                <a:cubicBezTo>
                  <a:pt x="68" y="67"/>
                  <a:pt x="67" y="65"/>
                  <a:pt x="68" y="65"/>
                </a:cubicBezTo>
                <a:cubicBezTo>
                  <a:pt x="70" y="62"/>
                  <a:pt x="72" y="59"/>
                  <a:pt x="74" y="57"/>
                </a:cubicBezTo>
                <a:cubicBezTo>
                  <a:pt x="75" y="54"/>
                  <a:pt x="74" y="52"/>
                  <a:pt x="70" y="51"/>
                </a:cubicBezTo>
                <a:cubicBezTo>
                  <a:pt x="65" y="57"/>
                  <a:pt x="59" y="62"/>
                  <a:pt x="50" y="62"/>
                </a:cubicBezTo>
                <a:cubicBezTo>
                  <a:pt x="50" y="61"/>
                  <a:pt x="49" y="60"/>
                  <a:pt x="49" y="59"/>
                </a:cubicBezTo>
                <a:cubicBezTo>
                  <a:pt x="51" y="55"/>
                  <a:pt x="55" y="52"/>
                  <a:pt x="59" y="51"/>
                </a:cubicBezTo>
                <a:cubicBezTo>
                  <a:pt x="66" y="49"/>
                  <a:pt x="72" y="48"/>
                  <a:pt x="79" y="46"/>
                </a:cubicBezTo>
                <a:cubicBezTo>
                  <a:pt x="81" y="46"/>
                  <a:pt x="82" y="46"/>
                  <a:pt x="84" y="47"/>
                </a:cubicBezTo>
                <a:cubicBezTo>
                  <a:pt x="84" y="48"/>
                  <a:pt x="84" y="49"/>
                  <a:pt x="84" y="50"/>
                </a:cubicBezTo>
                <a:close/>
                <a:moveTo>
                  <a:pt x="328" y="29"/>
                </a:moveTo>
                <a:cubicBezTo>
                  <a:pt x="330" y="22"/>
                  <a:pt x="332" y="16"/>
                  <a:pt x="336" y="11"/>
                </a:cubicBezTo>
                <a:cubicBezTo>
                  <a:pt x="337" y="10"/>
                  <a:pt x="338" y="9"/>
                  <a:pt x="339" y="9"/>
                </a:cubicBezTo>
                <a:cubicBezTo>
                  <a:pt x="340" y="8"/>
                  <a:pt x="341" y="8"/>
                  <a:pt x="341" y="8"/>
                </a:cubicBezTo>
                <a:cubicBezTo>
                  <a:pt x="342" y="9"/>
                  <a:pt x="342" y="10"/>
                  <a:pt x="342" y="11"/>
                </a:cubicBezTo>
                <a:cubicBezTo>
                  <a:pt x="341" y="15"/>
                  <a:pt x="339" y="19"/>
                  <a:pt x="335" y="23"/>
                </a:cubicBezTo>
                <a:cubicBezTo>
                  <a:pt x="334" y="24"/>
                  <a:pt x="333" y="26"/>
                  <a:pt x="332" y="27"/>
                </a:cubicBezTo>
                <a:cubicBezTo>
                  <a:pt x="332" y="27"/>
                  <a:pt x="332" y="28"/>
                  <a:pt x="332" y="28"/>
                </a:cubicBezTo>
                <a:cubicBezTo>
                  <a:pt x="333" y="29"/>
                  <a:pt x="334" y="29"/>
                  <a:pt x="334" y="29"/>
                </a:cubicBezTo>
                <a:cubicBezTo>
                  <a:pt x="335" y="29"/>
                  <a:pt x="337" y="29"/>
                  <a:pt x="338" y="28"/>
                </a:cubicBezTo>
                <a:cubicBezTo>
                  <a:pt x="342" y="26"/>
                  <a:pt x="345" y="24"/>
                  <a:pt x="349" y="22"/>
                </a:cubicBezTo>
                <a:cubicBezTo>
                  <a:pt x="351" y="21"/>
                  <a:pt x="354" y="20"/>
                  <a:pt x="356" y="20"/>
                </a:cubicBezTo>
                <a:cubicBezTo>
                  <a:pt x="357" y="19"/>
                  <a:pt x="358" y="20"/>
                  <a:pt x="359" y="20"/>
                </a:cubicBezTo>
                <a:cubicBezTo>
                  <a:pt x="358" y="21"/>
                  <a:pt x="357" y="23"/>
                  <a:pt x="356" y="23"/>
                </a:cubicBezTo>
                <a:cubicBezTo>
                  <a:pt x="348" y="28"/>
                  <a:pt x="339" y="31"/>
                  <a:pt x="331" y="34"/>
                </a:cubicBezTo>
                <a:cubicBezTo>
                  <a:pt x="330" y="33"/>
                  <a:pt x="329" y="33"/>
                  <a:pt x="328" y="32"/>
                </a:cubicBezTo>
                <a:cubicBezTo>
                  <a:pt x="328" y="31"/>
                  <a:pt x="328" y="30"/>
                  <a:pt x="328" y="29"/>
                </a:cubicBezTo>
                <a:close/>
                <a:moveTo>
                  <a:pt x="358" y="59"/>
                </a:moveTo>
                <a:cubicBezTo>
                  <a:pt x="358" y="60"/>
                  <a:pt x="358" y="61"/>
                  <a:pt x="357" y="62"/>
                </a:cubicBezTo>
                <a:cubicBezTo>
                  <a:pt x="348" y="62"/>
                  <a:pt x="342" y="57"/>
                  <a:pt x="337" y="51"/>
                </a:cubicBezTo>
                <a:cubicBezTo>
                  <a:pt x="333" y="52"/>
                  <a:pt x="332" y="54"/>
                  <a:pt x="334" y="57"/>
                </a:cubicBezTo>
                <a:cubicBezTo>
                  <a:pt x="336" y="59"/>
                  <a:pt x="338" y="62"/>
                  <a:pt x="340" y="65"/>
                </a:cubicBezTo>
                <a:cubicBezTo>
                  <a:pt x="340" y="65"/>
                  <a:pt x="339" y="67"/>
                  <a:pt x="339" y="67"/>
                </a:cubicBezTo>
                <a:cubicBezTo>
                  <a:pt x="338" y="67"/>
                  <a:pt x="337" y="67"/>
                  <a:pt x="337" y="67"/>
                </a:cubicBezTo>
                <a:cubicBezTo>
                  <a:pt x="336" y="67"/>
                  <a:pt x="335" y="66"/>
                  <a:pt x="334" y="66"/>
                </a:cubicBezTo>
                <a:cubicBezTo>
                  <a:pt x="332" y="63"/>
                  <a:pt x="330" y="60"/>
                  <a:pt x="327" y="56"/>
                </a:cubicBezTo>
                <a:cubicBezTo>
                  <a:pt x="326" y="54"/>
                  <a:pt x="325" y="52"/>
                  <a:pt x="324" y="50"/>
                </a:cubicBezTo>
                <a:cubicBezTo>
                  <a:pt x="323" y="49"/>
                  <a:pt x="324" y="48"/>
                  <a:pt x="324" y="47"/>
                </a:cubicBezTo>
                <a:cubicBezTo>
                  <a:pt x="325" y="46"/>
                  <a:pt x="327" y="46"/>
                  <a:pt x="328" y="46"/>
                </a:cubicBezTo>
                <a:cubicBezTo>
                  <a:pt x="335" y="48"/>
                  <a:pt x="342" y="49"/>
                  <a:pt x="348" y="51"/>
                </a:cubicBezTo>
                <a:cubicBezTo>
                  <a:pt x="352" y="52"/>
                  <a:pt x="356" y="55"/>
                  <a:pt x="358" y="59"/>
                </a:cubicBezTo>
                <a:close/>
                <a:moveTo>
                  <a:pt x="391" y="52"/>
                </a:moveTo>
                <a:cubicBezTo>
                  <a:pt x="391" y="52"/>
                  <a:pt x="390" y="52"/>
                  <a:pt x="390" y="52"/>
                </a:cubicBezTo>
                <a:cubicBezTo>
                  <a:pt x="387" y="53"/>
                  <a:pt x="384" y="52"/>
                  <a:pt x="382" y="49"/>
                </a:cubicBezTo>
                <a:cubicBezTo>
                  <a:pt x="386" y="47"/>
                  <a:pt x="388" y="47"/>
                  <a:pt x="391" y="51"/>
                </a:cubicBezTo>
                <a:cubicBezTo>
                  <a:pt x="391" y="51"/>
                  <a:pt x="391" y="51"/>
                  <a:pt x="391" y="52"/>
                </a:cubicBezTo>
                <a:close/>
                <a:moveTo>
                  <a:pt x="390" y="39"/>
                </a:moveTo>
                <a:cubicBezTo>
                  <a:pt x="393" y="37"/>
                  <a:pt x="395" y="37"/>
                  <a:pt x="398" y="39"/>
                </a:cubicBezTo>
                <a:cubicBezTo>
                  <a:pt x="395" y="41"/>
                  <a:pt x="393" y="41"/>
                  <a:pt x="390" y="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Robnei.com"/>
          <p:cNvSpPr txBox="1"/>
          <p:nvPr/>
        </p:nvSpPr>
        <p:spPr>
          <a:xfrm>
            <a:off x="1414537" y="3737304"/>
            <a:ext cx="150554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500" b="1" dirty="0" smtClean="0">
                <a:solidFill>
                  <a:srgbClr val="04C0FD"/>
                </a:solidFill>
                <a:latin typeface="OliviaAntiqueBlack" pitchFamily="2" charset="0"/>
              </a:rPr>
              <a:t>SÁBADO</a:t>
            </a:r>
            <a:endParaRPr lang="es-PE" sz="2500" b="1" dirty="0">
              <a:solidFill>
                <a:srgbClr val="04C0FD"/>
              </a:solidFill>
              <a:effectLst/>
              <a:latin typeface="OliviaAntiqueBlack" pitchFamily="2" charset="0"/>
            </a:endParaRPr>
          </a:p>
        </p:txBody>
      </p:sp>
      <p:sp>
        <p:nvSpPr>
          <p:cNvPr id="23" name="Robnei.com"/>
          <p:cNvSpPr txBox="1"/>
          <p:nvPr/>
        </p:nvSpPr>
        <p:spPr>
          <a:xfrm>
            <a:off x="1547637" y="4037052"/>
            <a:ext cx="13404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6600" b="1" dirty="0" smtClean="0">
                <a:solidFill>
                  <a:srgbClr val="FFFF00"/>
                </a:solidFill>
                <a:effectLst>
                  <a:glow rad="127000">
                    <a:srgbClr val="FF0000"/>
                  </a:glow>
                </a:effectLst>
                <a:latin typeface="Robnei Antique" panose="020B0904030504030204" pitchFamily="34" charset="0"/>
              </a:rPr>
              <a:t>15</a:t>
            </a:r>
            <a:endParaRPr lang="es-PE" sz="6600" b="1" dirty="0">
              <a:solidFill>
                <a:srgbClr val="FFFF00"/>
              </a:solidFill>
              <a:effectLst>
                <a:glow rad="127000">
                  <a:srgbClr val="FF0000"/>
                </a:glow>
              </a:effectLst>
              <a:latin typeface="Robnei Antique" panose="020B0904030504030204" pitchFamily="34" charset="0"/>
            </a:endParaRPr>
          </a:p>
        </p:txBody>
      </p:sp>
      <p:sp>
        <p:nvSpPr>
          <p:cNvPr id="24" name="Robnei.com"/>
          <p:cNvSpPr txBox="1"/>
          <p:nvPr/>
        </p:nvSpPr>
        <p:spPr>
          <a:xfrm>
            <a:off x="1626903" y="4927147"/>
            <a:ext cx="12041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200" b="1" dirty="0" smtClean="0">
                <a:solidFill>
                  <a:srgbClr val="0070C0"/>
                </a:solidFill>
                <a:latin typeface="Robnei Antique" panose="020B0904030504030204" pitchFamily="34" charset="0"/>
              </a:rPr>
              <a:t>JUNIO</a:t>
            </a:r>
            <a:endParaRPr lang="es-PE" sz="2200" b="1" dirty="0">
              <a:solidFill>
                <a:srgbClr val="0070C0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27" name="Robnei.com"/>
          <p:cNvSpPr txBox="1"/>
          <p:nvPr/>
        </p:nvSpPr>
        <p:spPr>
          <a:xfrm>
            <a:off x="3082915" y="4169412"/>
            <a:ext cx="21656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 err="1">
                <a:solidFill>
                  <a:srgbClr val="C10505"/>
                </a:solidFill>
                <a:latin typeface="Robnei Antique" panose="020B0904030504030204" pitchFamily="34" charset="0"/>
              </a:rPr>
              <a:t>Chanchajalla</a:t>
            </a:r>
            <a:r>
              <a:rPr lang="es-PE" sz="1400" b="1" dirty="0" smtClean="0">
                <a:solidFill>
                  <a:srgbClr val="C10505"/>
                </a:solidFill>
                <a:latin typeface="Robnei Antique" panose="020B0904030504030204" pitchFamily="34" charset="0"/>
              </a:rPr>
              <a:t>,</a:t>
            </a:r>
          </a:p>
          <a:p>
            <a:r>
              <a:rPr lang="es-ES" sz="1400" b="1" dirty="0" smtClean="0">
                <a:solidFill>
                  <a:srgbClr val="C10505"/>
                </a:solidFill>
                <a:latin typeface="Robnei Antique" panose="020B0904030504030204" pitchFamily="34" charset="0"/>
              </a:rPr>
              <a:t>Homero Uribe</a:t>
            </a:r>
          </a:p>
          <a:p>
            <a:r>
              <a:rPr lang="es-ES" sz="1400" b="1" dirty="0">
                <a:solidFill>
                  <a:srgbClr val="C10505"/>
                </a:solidFill>
                <a:latin typeface="Robnei Antique" panose="020B0904030504030204" pitchFamily="34" charset="0"/>
              </a:rPr>
              <a:t>La </a:t>
            </a:r>
            <a:r>
              <a:rPr lang="es-ES" sz="1400" b="1" dirty="0" err="1">
                <a:solidFill>
                  <a:srgbClr val="C10505"/>
                </a:solidFill>
                <a:latin typeface="Robnei Antique" panose="020B0904030504030204" pitchFamily="34" charset="0"/>
              </a:rPr>
              <a:t>Tinguiña</a:t>
            </a:r>
            <a:endParaRPr lang="es-ES" sz="1400" b="1" dirty="0">
              <a:solidFill>
                <a:srgbClr val="C10505"/>
              </a:solidFill>
              <a:latin typeface="Robnei Antique" panose="020B0904030504030204" pitchFamily="34" charset="0"/>
            </a:endParaRPr>
          </a:p>
        </p:txBody>
      </p:sp>
      <p:sp>
        <p:nvSpPr>
          <p:cNvPr id="28" name="Robnei.com"/>
          <p:cNvSpPr txBox="1"/>
          <p:nvPr/>
        </p:nvSpPr>
        <p:spPr>
          <a:xfrm>
            <a:off x="3123022" y="3835808"/>
            <a:ext cx="145103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900" dirty="0">
                <a:solidFill>
                  <a:srgbClr val="04C0FD"/>
                </a:solidFill>
                <a:latin typeface="Robnei Antique" panose="020B0904030504030204" pitchFamily="34" charset="0"/>
              </a:rPr>
              <a:t>5</a:t>
            </a:r>
            <a:r>
              <a:rPr lang="es-PE" sz="1900" dirty="0" smtClean="0">
                <a:solidFill>
                  <a:srgbClr val="04C0FD"/>
                </a:solidFill>
                <a:effectLst/>
                <a:latin typeface="Robnei Antique" panose="020B0904030504030204" pitchFamily="34" charset="0"/>
              </a:rPr>
              <a:t>:00 PM.</a:t>
            </a:r>
            <a:endParaRPr lang="es-PE" sz="1900" dirty="0">
              <a:solidFill>
                <a:srgbClr val="04C0FD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38" name="Robnei.com"/>
          <p:cNvSpPr txBox="1"/>
          <p:nvPr/>
        </p:nvSpPr>
        <p:spPr>
          <a:xfrm>
            <a:off x="1461044" y="3007287"/>
            <a:ext cx="3352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00B0F0"/>
                </a:solidFill>
                <a:effectLst/>
                <a:latin typeface="Robnei Antique" panose="020B0904030504030204" pitchFamily="34" charset="0"/>
              </a:rPr>
              <a:t>Te invito a festejar</a:t>
            </a:r>
          </a:p>
          <a:p>
            <a:pPr algn="ctr"/>
            <a:r>
              <a:rPr lang="es-PE" sz="2000" dirty="0" smtClean="0">
                <a:solidFill>
                  <a:srgbClr val="00B0F0"/>
                </a:solidFill>
                <a:effectLst/>
                <a:latin typeface="Robnei Antique" panose="020B0904030504030204" pitchFamily="34" charset="0"/>
              </a:rPr>
              <a:t> mi Cumpleaños</a:t>
            </a:r>
            <a:endParaRPr lang="es-PE" sz="2000" dirty="0">
              <a:solidFill>
                <a:srgbClr val="00B0F0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42" name="Robnei.com"/>
          <p:cNvSpPr txBox="1"/>
          <p:nvPr/>
        </p:nvSpPr>
        <p:spPr>
          <a:xfrm>
            <a:off x="1700835" y="5295038"/>
            <a:ext cx="305243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300" dirty="0" smtClean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Robnei Antique" panose="020B0904030504030204" pitchFamily="34" charset="0"/>
              </a:rPr>
              <a:t>Te esperamos..</a:t>
            </a:r>
            <a:endParaRPr lang="es-PE" sz="2300" dirty="0">
              <a:solidFill>
                <a:srgbClr val="FFFF00"/>
              </a:solidFill>
              <a:effectLst>
                <a:glow rad="127000">
                  <a:schemeClr val="tx1"/>
                </a:glow>
              </a:effectLst>
              <a:latin typeface="Robnei Antique" panose="020B0904030504030204" pitchFamily="34" charset="0"/>
            </a:endParaRPr>
          </a:p>
        </p:txBody>
      </p:sp>
      <p:sp>
        <p:nvSpPr>
          <p:cNvPr id="19" name="Robnei.com"/>
          <p:cNvSpPr txBox="1"/>
          <p:nvPr/>
        </p:nvSpPr>
        <p:spPr>
          <a:xfrm>
            <a:off x="1461044" y="2403236"/>
            <a:ext cx="34718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300" dirty="0" smtClean="0">
                <a:solidFill>
                  <a:srgbClr val="00B0F0"/>
                </a:solidFill>
                <a:effectLst>
                  <a:glow rad="101600">
                    <a:srgbClr val="FFFF00"/>
                  </a:glow>
                </a:effectLst>
                <a:latin typeface="Janda Rob" panose="02000506000000020004" pitchFamily="2" charset="0"/>
              </a:rPr>
              <a:t>Mi Primer Añito</a:t>
            </a:r>
            <a:endParaRPr lang="es-PE" sz="3300" dirty="0">
              <a:solidFill>
                <a:srgbClr val="00B0F0"/>
              </a:solidFill>
              <a:effectLst>
                <a:glow rad="101600">
                  <a:srgbClr val="FFFF00"/>
                </a:glow>
              </a:effectLst>
              <a:latin typeface="Janda Rob" panose="02000506000000020004" pitchFamily="2" charset="0"/>
            </a:endParaRPr>
          </a:p>
        </p:txBody>
      </p:sp>
      <p:sp>
        <p:nvSpPr>
          <p:cNvPr id="20" name="Robnei.com"/>
          <p:cNvSpPr txBox="1"/>
          <p:nvPr/>
        </p:nvSpPr>
        <p:spPr>
          <a:xfrm>
            <a:off x="916662" y="1386869"/>
            <a:ext cx="4355567" cy="12464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s-MX" sz="7500" b="1" dirty="0" smtClean="0">
                <a:ln w="19050">
                  <a:noFill/>
                </a:ln>
                <a:gradFill>
                  <a:gsLst>
                    <a:gs pos="64000">
                      <a:srgbClr val="F7A80A"/>
                    </a:gs>
                    <a:gs pos="29000">
                      <a:srgbClr val="FEE332"/>
                    </a:gs>
                    <a:gs pos="0">
                      <a:srgbClr val="FFF03B"/>
                    </a:gs>
                    <a:gs pos="100000">
                      <a:srgbClr val="F59B01"/>
                    </a:gs>
                  </a:gsLst>
                  <a:lin ang="5400000" scaled="1"/>
                </a:gradFill>
                <a:effectLst>
                  <a:glow rad="101600">
                    <a:srgbClr val="C00000"/>
                  </a:glow>
                </a:effectLst>
                <a:latin typeface="Janda Rob" panose="02000506000000020004" pitchFamily="2" charset="0"/>
              </a:rPr>
              <a:t>Matias</a:t>
            </a:r>
            <a:endParaRPr lang="es-PE" sz="7500" b="1" dirty="0">
              <a:ln w="19050">
                <a:noFill/>
              </a:ln>
              <a:gradFill>
                <a:gsLst>
                  <a:gs pos="64000">
                    <a:srgbClr val="F7A80A"/>
                  </a:gs>
                  <a:gs pos="29000">
                    <a:srgbClr val="FEE332"/>
                  </a:gs>
                  <a:gs pos="0">
                    <a:srgbClr val="FFF03B"/>
                  </a:gs>
                  <a:gs pos="100000">
                    <a:srgbClr val="F59B01"/>
                  </a:gs>
                </a:gsLst>
                <a:lin ang="5400000" scaled="1"/>
              </a:gradFill>
              <a:effectLst>
                <a:glow rad="101600">
                  <a:srgbClr val="C00000"/>
                </a:glow>
              </a:effectLst>
              <a:latin typeface="Janda Rob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2657</TotalTime>
  <Words>32</Words>
  <Application>Microsoft Office PowerPoint</Application>
  <PresentationFormat>Personalizado</PresentationFormat>
  <Paragraphs>14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Calibri</vt:lpstr>
      <vt:lpstr>OliviaAntiqueBlack</vt:lpstr>
      <vt:lpstr>Janda Rob</vt:lpstr>
      <vt:lpstr>Robnei Antique</vt:lpstr>
      <vt:lpstr>Arial</vt:lpstr>
      <vt:lpstr>Calibri Light</vt:lpstr>
      <vt:lpstr>Tema de Office</vt:lpstr>
      <vt:lpstr>Presentación de PowerPoint</vt:lpstr>
    </vt:vector>
  </TitlesOfParts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www.robnei.com</dc:title>
  <dc:subject>By Robnei</dc:subject>
  <dc:creator>Robnei.com</dc:creator>
  <cp:keywords>Patito Juan</cp:keywords>
  <dc:description>www.robnei.com</dc:description>
  <cp:lastModifiedBy>Robnei</cp:lastModifiedBy>
  <cp:revision>323</cp:revision>
  <dcterms:created xsi:type="dcterms:W3CDTF">2018-10-27T00:59:17Z</dcterms:created>
  <dcterms:modified xsi:type="dcterms:W3CDTF">2023-11-01T22:50:28Z</dcterms:modified>
  <cp:category>www.robnei.com</cp:category>
</cp:coreProperties>
</file>