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319588" cy="6119813"/>
  <p:notesSz cx="6858000" cy="9144000"/>
  <p:defaultTextStyle>
    <a:defPPr>
      <a:defRPr lang="en-US"/>
    </a:defPPr>
    <a:lvl1pPr marL="0" algn="l" defTabSz="501091" rtl="0" eaLnBrk="1" latinLnBrk="0" hangingPunct="1">
      <a:defRPr sz="986" kern="1200">
        <a:solidFill>
          <a:schemeClr val="tx1"/>
        </a:solidFill>
        <a:latin typeface="+mn-lt"/>
        <a:ea typeface="+mn-ea"/>
        <a:cs typeface="+mn-cs"/>
      </a:defRPr>
    </a:lvl1pPr>
    <a:lvl2pPr marL="250546" algn="l" defTabSz="501091" rtl="0" eaLnBrk="1" latinLnBrk="0" hangingPunct="1">
      <a:defRPr sz="986" kern="1200">
        <a:solidFill>
          <a:schemeClr val="tx1"/>
        </a:solidFill>
        <a:latin typeface="+mn-lt"/>
        <a:ea typeface="+mn-ea"/>
        <a:cs typeface="+mn-cs"/>
      </a:defRPr>
    </a:lvl2pPr>
    <a:lvl3pPr marL="501091" algn="l" defTabSz="501091" rtl="0" eaLnBrk="1" latinLnBrk="0" hangingPunct="1">
      <a:defRPr sz="986" kern="1200">
        <a:solidFill>
          <a:schemeClr val="tx1"/>
        </a:solidFill>
        <a:latin typeface="+mn-lt"/>
        <a:ea typeface="+mn-ea"/>
        <a:cs typeface="+mn-cs"/>
      </a:defRPr>
    </a:lvl3pPr>
    <a:lvl4pPr marL="751637" algn="l" defTabSz="501091" rtl="0" eaLnBrk="1" latinLnBrk="0" hangingPunct="1">
      <a:defRPr sz="986" kern="1200">
        <a:solidFill>
          <a:schemeClr val="tx1"/>
        </a:solidFill>
        <a:latin typeface="+mn-lt"/>
        <a:ea typeface="+mn-ea"/>
        <a:cs typeface="+mn-cs"/>
      </a:defRPr>
    </a:lvl4pPr>
    <a:lvl5pPr marL="1002182" algn="l" defTabSz="501091" rtl="0" eaLnBrk="1" latinLnBrk="0" hangingPunct="1">
      <a:defRPr sz="986" kern="1200">
        <a:solidFill>
          <a:schemeClr val="tx1"/>
        </a:solidFill>
        <a:latin typeface="+mn-lt"/>
        <a:ea typeface="+mn-ea"/>
        <a:cs typeface="+mn-cs"/>
      </a:defRPr>
    </a:lvl5pPr>
    <a:lvl6pPr marL="1252728" algn="l" defTabSz="501091" rtl="0" eaLnBrk="1" latinLnBrk="0" hangingPunct="1">
      <a:defRPr sz="986" kern="1200">
        <a:solidFill>
          <a:schemeClr val="tx1"/>
        </a:solidFill>
        <a:latin typeface="+mn-lt"/>
        <a:ea typeface="+mn-ea"/>
        <a:cs typeface="+mn-cs"/>
      </a:defRPr>
    </a:lvl6pPr>
    <a:lvl7pPr marL="1503274" algn="l" defTabSz="501091" rtl="0" eaLnBrk="1" latinLnBrk="0" hangingPunct="1">
      <a:defRPr sz="986" kern="1200">
        <a:solidFill>
          <a:schemeClr val="tx1"/>
        </a:solidFill>
        <a:latin typeface="+mn-lt"/>
        <a:ea typeface="+mn-ea"/>
        <a:cs typeface="+mn-cs"/>
      </a:defRPr>
    </a:lvl7pPr>
    <a:lvl8pPr marL="1753819" algn="l" defTabSz="501091" rtl="0" eaLnBrk="1" latinLnBrk="0" hangingPunct="1">
      <a:defRPr sz="986" kern="1200">
        <a:solidFill>
          <a:schemeClr val="tx1"/>
        </a:solidFill>
        <a:latin typeface="+mn-lt"/>
        <a:ea typeface="+mn-ea"/>
        <a:cs typeface="+mn-cs"/>
      </a:defRPr>
    </a:lvl8pPr>
    <a:lvl9pPr marL="2004365" algn="l" defTabSz="501091" rtl="0" eaLnBrk="1" latinLnBrk="0" hangingPunct="1">
      <a:defRPr sz="9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0" userDrawn="1">
          <p15:clr>
            <a:srgbClr val="A4A3A4"/>
          </p15:clr>
        </p15:guide>
        <p15:guide id="2" pos="1361" userDrawn="1">
          <p15:clr>
            <a:srgbClr val="A4A3A4"/>
          </p15:clr>
        </p15:guide>
        <p15:guide id="3" orient="horz" pos="3220" userDrawn="1">
          <p15:clr>
            <a:srgbClr val="A4A3A4"/>
          </p15:clr>
        </p15:guide>
        <p15:guide id="4" orient="horz" pos="1769" userDrawn="1">
          <p15:clr>
            <a:srgbClr val="A4A3A4"/>
          </p15:clr>
        </p15:guide>
        <p15:guide id="5" pos="2086" userDrawn="1">
          <p15:clr>
            <a:srgbClr val="A4A3A4"/>
          </p15:clr>
        </p15:guide>
        <p15:guide id="6" pos="499" userDrawn="1">
          <p15:clr>
            <a:srgbClr val="A4A3A4"/>
          </p15:clr>
        </p15:guide>
        <p15:guide id="7" orient="horz" pos="34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9FF"/>
    <a:srgbClr val="38B199"/>
    <a:srgbClr val="923CC0"/>
    <a:srgbClr val="A563EB"/>
    <a:srgbClr val="8F3BBF"/>
    <a:srgbClr val="0AA8AB"/>
    <a:srgbClr val="5BC9BC"/>
    <a:srgbClr val="5CDDBF"/>
    <a:srgbClr val="FD7ABC"/>
    <a:srgbClr val="905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5501" autoAdjust="0"/>
  </p:normalViewPr>
  <p:slideViewPr>
    <p:cSldViewPr snapToGrid="0">
      <p:cViewPr>
        <p:scale>
          <a:sx n="100" d="100"/>
          <a:sy n="100" d="100"/>
        </p:scale>
        <p:origin x="2922" y="564"/>
      </p:cViewPr>
      <p:guideLst>
        <p:guide orient="horz" pos="2540"/>
        <p:guide pos="1361"/>
        <p:guide orient="horz" pos="3220"/>
        <p:guide orient="horz" pos="1769"/>
        <p:guide pos="2086"/>
        <p:guide pos="499"/>
        <p:guide orient="horz" pos="34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B4552-DF2E-44CC-BA77-D344B629FA3F}" type="datetimeFigureOut">
              <a:rPr lang="es-PE" smtClean="0"/>
              <a:t>4/02/2024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143000"/>
            <a:ext cx="2178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D7113-41BC-469A-BC65-21355BC14E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210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Molde</a:t>
            </a:r>
            <a:r>
              <a:rPr lang="es-ES" baseline="0" dirty="0" smtClean="0"/>
              <a:t> descargado de </a:t>
            </a:r>
            <a:r>
              <a:rPr lang="es-ES" b="1" baseline="0" dirty="0" smtClean="0">
                <a:solidFill>
                  <a:srgbClr val="0070C0"/>
                </a:solidFill>
              </a:rPr>
              <a:t>www.robnei.blog</a:t>
            </a:r>
            <a:endParaRPr lang="es-PE" b="1" dirty="0" smtClean="0">
              <a:solidFill>
                <a:srgbClr val="0070C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D7113-41BC-469A-BC65-21355BC14E5B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167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70" y="1001553"/>
            <a:ext cx="3671650" cy="2130602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3214320"/>
            <a:ext cx="3239692" cy="1477538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70" indent="0" algn="ctr">
              <a:buNone/>
              <a:defRPr sz="945"/>
            </a:lvl2pPr>
            <a:lvl3pPr marL="431941" indent="0" algn="ctr">
              <a:buNone/>
              <a:defRPr sz="849"/>
            </a:lvl3pPr>
            <a:lvl4pPr marL="647911" indent="0" algn="ctr">
              <a:buNone/>
              <a:defRPr sz="756"/>
            </a:lvl4pPr>
            <a:lvl5pPr marL="863881" indent="0" algn="ctr">
              <a:buNone/>
              <a:defRPr sz="756"/>
            </a:lvl5pPr>
            <a:lvl6pPr marL="1079852" indent="0" algn="ctr">
              <a:buNone/>
              <a:defRPr sz="756"/>
            </a:lvl6pPr>
            <a:lvl7pPr marL="1295824" indent="0" algn="ctr">
              <a:buNone/>
              <a:defRPr sz="756"/>
            </a:lvl7pPr>
            <a:lvl8pPr marL="1511794" indent="0" algn="ctr">
              <a:buNone/>
              <a:defRPr sz="756"/>
            </a:lvl8pPr>
            <a:lvl9pPr marL="1727764" indent="0" algn="ctr">
              <a:buNone/>
              <a:defRPr sz="756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0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5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6" y="325824"/>
            <a:ext cx="931411" cy="518625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3" y="325824"/>
            <a:ext cx="2740239" cy="51862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9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1525705"/>
            <a:ext cx="3725645" cy="2545672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4095460"/>
            <a:ext cx="3725645" cy="133870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/>
                </a:solidFill>
              </a:defRPr>
            </a:lvl1pPr>
            <a:lvl2pPr marL="21597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41" indent="0">
              <a:buNone/>
              <a:defRPr sz="849">
                <a:solidFill>
                  <a:schemeClr val="tx1">
                    <a:tint val="75000"/>
                  </a:schemeClr>
                </a:solidFill>
              </a:defRPr>
            </a:lvl3pPr>
            <a:lvl4pPr marL="647911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881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852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2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79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76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3" y="1629117"/>
            <a:ext cx="1835825" cy="388296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2" y="1629117"/>
            <a:ext cx="1835825" cy="388296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5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325825"/>
            <a:ext cx="3725645" cy="118288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1500206"/>
            <a:ext cx="1827388" cy="735227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70" indent="0">
              <a:buNone/>
              <a:defRPr sz="945" b="1"/>
            </a:lvl2pPr>
            <a:lvl3pPr marL="431941" indent="0">
              <a:buNone/>
              <a:defRPr sz="849" b="1"/>
            </a:lvl3pPr>
            <a:lvl4pPr marL="647911" indent="0">
              <a:buNone/>
              <a:defRPr sz="756" b="1"/>
            </a:lvl4pPr>
            <a:lvl5pPr marL="863881" indent="0">
              <a:buNone/>
              <a:defRPr sz="756" b="1"/>
            </a:lvl5pPr>
            <a:lvl6pPr marL="1079852" indent="0">
              <a:buNone/>
              <a:defRPr sz="756" b="1"/>
            </a:lvl6pPr>
            <a:lvl7pPr marL="1295824" indent="0">
              <a:buNone/>
              <a:defRPr sz="756" b="1"/>
            </a:lvl7pPr>
            <a:lvl8pPr marL="1511794" indent="0">
              <a:buNone/>
              <a:defRPr sz="756" b="1"/>
            </a:lvl8pPr>
            <a:lvl9pPr marL="1727764" indent="0">
              <a:buNone/>
              <a:defRPr sz="75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2235432"/>
            <a:ext cx="1827388" cy="32879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1500206"/>
            <a:ext cx="1836388" cy="735227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70" indent="0">
              <a:buNone/>
              <a:defRPr sz="945" b="1"/>
            </a:lvl2pPr>
            <a:lvl3pPr marL="431941" indent="0">
              <a:buNone/>
              <a:defRPr sz="849" b="1"/>
            </a:lvl3pPr>
            <a:lvl4pPr marL="647911" indent="0">
              <a:buNone/>
              <a:defRPr sz="756" b="1"/>
            </a:lvl4pPr>
            <a:lvl5pPr marL="863881" indent="0">
              <a:buNone/>
              <a:defRPr sz="756" b="1"/>
            </a:lvl5pPr>
            <a:lvl6pPr marL="1079852" indent="0">
              <a:buNone/>
              <a:defRPr sz="756" b="1"/>
            </a:lvl6pPr>
            <a:lvl7pPr marL="1295824" indent="0">
              <a:buNone/>
              <a:defRPr sz="756" b="1"/>
            </a:lvl7pPr>
            <a:lvl8pPr marL="1511794" indent="0">
              <a:buNone/>
              <a:defRPr sz="756" b="1"/>
            </a:lvl8pPr>
            <a:lvl9pPr marL="1727764" indent="0">
              <a:buNone/>
              <a:defRPr sz="75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2235432"/>
            <a:ext cx="1836388" cy="32879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3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8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5" y="407989"/>
            <a:ext cx="1393180" cy="1427956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9" y="881141"/>
            <a:ext cx="2186790" cy="4349034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5" y="1835945"/>
            <a:ext cx="1393180" cy="3401313"/>
          </a:xfrm>
        </p:spPr>
        <p:txBody>
          <a:bodyPr/>
          <a:lstStyle>
            <a:lvl1pPr marL="0" indent="0">
              <a:buNone/>
              <a:defRPr sz="756"/>
            </a:lvl1pPr>
            <a:lvl2pPr marL="215970" indent="0">
              <a:buNone/>
              <a:defRPr sz="661"/>
            </a:lvl2pPr>
            <a:lvl3pPr marL="431941" indent="0">
              <a:buNone/>
              <a:defRPr sz="567"/>
            </a:lvl3pPr>
            <a:lvl4pPr marL="647911" indent="0">
              <a:buNone/>
              <a:defRPr sz="471"/>
            </a:lvl4pPr>
            <a:lvl5pPr marL="863881" indent="0">
              <a:buNone/>
              <a:defRPr sz="471"/>
            </a:lvl5pPr>
            <a:lvl6pPr marL="1079852" indent="0">
              <a:buNone/>
              <a:defRPr sz="471"/>
            </a:lvl6pPr>
            <a:lvl7pPr marL="1295824" indent="0">
              <a:buNone/>
              <a:defRPr sz="471"/>
            </a:lvl7pPr>
            <a:lvl8pPr marL="1511794" indent="0">
              <a:buNone/>
              <a:defRPr sz="471"/>
            </a:lvl8pPr>
            <a:lvl9pPr marL="1727764" indent="0">
              <a:buNone/>
              <a:defRPr sz="47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8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5" y="407989"/>
            <a:ext cx="1393180" cy="1427956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9" y="881141"/>
            <a:ext cx="2186790" cy="4349034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70" indent="0">
              <a:buNone/>
              <a:defRPr sz="1323"/>
            </a:lvl2pPr>
            <a:lvl3pPr marL="431941" indent="0">
              <a:buNone/>
              <a:defRPr sz="1134"/>
            </a:lvl3pPr>
            <a:lvl4pPr marL="647911" indent="0">
              <a:buNone/>
              <a:defRPr sz="945"/>
            </a:lvl4pPr>
            <a:lvl5pPr marL="863881" indent="0">
              <a:buNone/>
              <a:defRPr sz="945"/>
            </a:lvl5pPr>
            <a:lvl6pPr marL="1079852" indent="0">
              <a:buNone/>
              <a:defRPr sz="945"/>
            </a:lvl6pPr>
            <a:lvl7pPr marL="1295824" indent="0">
              <a:buNone/>
              <a:defRPr sz="945"/>
            </a:lvl7pPr>
            <a:lvl8pPr marL="1511794" indent="0">
              <a:buNone/>
              <a:defRPr sz="945"/>
            </a:lvl8pPr>
            <a:lvl9pPr marL="1727764" indent="0">
              <a:buNone/>
              <a:defRPr sz="94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5" y="1835945"/>
            <a:ext cx="1393180" cy="3401313"/>
          </a:xfrm>
        </p:spPr>
        <p:txBody>
          <a:bodyPr/>
          <a:lstStyle>
            <a:lvl1pPr marL="0" indent="0">
              <a:buNone/>
              <a:defRPr sz="756"/>
            </a:lvl1pPr>
            <a:lvl2pPr marL="215970" indent="0">
              <a:buNone/>
              <a:defRPr sz="661"/>
            </a:lvl2pPr>
            <a:lvl3pPr marL="431941" indent="0">
              <a:buNone/>
              <a:defRPr sz="567"/>
            </a:lvl3pPr>
            <a:lvl4pPr marL="647911" indent="0">
              <a:buNone/>
              <a:defRPr sz="471"/>
            </a:lvl4pPr>
            <a:lvl5pPr marL="863881" indent="0">
              <a:buNone/>
              <a:defRPr sz="471"/>
            </a:lvl5pPr>
            <a:lvl6pPr marL="1079852" indent="0">
              <a:buNone/>
              <a:defRPr sz="471"/>
            </a:lvl6pPr>
            <a:lvl7pPr marL="1295824" indent="0">
              <a:buNone/>
              <a:defRPr sz="471"/>
            </a:lvl7pPr>
            <a:lvl8pPr marL="1511794" indent="0">
              <a:buNone/>
              <a:defRPr sz="471"/>
            </a:lvl8pPr>
            <a:lvl9pPr marL="1727764" indent="0">
              <a:buNone/>
              <a:defRPr sz="47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0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3" y="325825"/>
            <a:ext cx="3725645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3" y="1629117"/>
            <a:ext cx="3725645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4" y="5672163"/>
            <a:ext cx="971907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B7F84-2FC0-4137-B1E5-0E9F8737AA2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5" y="5672163"/>
            <a:ext cx="1457861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10" y="5672163"/>
            <a:ext cx="971907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5205-6802-4E46-8A7F-71EF89CEF255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010" y="1629117"/>
            <a:ext cx="1885365" cy="229751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sp>
        <p:nvSpPr>
          <p:cNvPr id="8" name="Robnei.com"/>
          <p:cNvSpPr/>
          <p:nvPr userDrawn="1"/>
        </p:nvSpPr>
        <p:spPr>
          <a:xfrm>
            <a:off x="-3165315" y="432449"/>
            <a:ext cx="2940896" cy="5469919"/>
          </a:xfrm>
          <a:prstGeom prst="rect">
            <a:avLst/>
          </a:prstGeom>
          <a:solidFill>
            <a:srgbClr val="2FC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97"/>
          </a:p>
        </p:txBody>
      </p:sp>
      <p:sp>
        <p:nvSpPr>
          <p:cNvPr id="9" name="Robnei.com"/>
          <p:cNvSpPr txBox="1"/>
          <p:nvPr userDrawn="1"/>
        </p:nvSpPr>
        <p:spPr>
          <a:xfrm>
            <a:off x="-3161904" y="970370"/>
            <a:ext cx="2335576" cy="27761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07578" indent="-207578">
              <a:buFont typeface="+mj-lt"/>
              <a:buAutoNum type="arabicPeriod"/>
            </a:pP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Editar los campos de texto.</a:t>
            </a:r>
          </a:p>
          <a:p>
            <a:pPr marL="207578" indent="-207578">
              <a:buFont typeface="+mj-lt"/>
              <a:buAutoNum type="arabicPeriod"/>
            </a:pP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realizado todos los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exportar en formato</a:t>
            </a:r>
            <a:r>
              <a:rPr lang="es-MX" sz="109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09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PNG, JPG o PDF.</a:t>
            </a:r>
            <a:endParaRPr lang="es-MX" sz="109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578" indent="-207578">
              <a:buFont typeface="+mj-lt"/>
              <a:buAutoNum type="arabicPeriod"/>
            </a:pP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estas en el computador 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s-MX" sz="109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 a la opción Archivo – 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 Como y en TIPO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cambias a JPEG,</a:t>
            </a:r>
            <a:r>
              <a:rPr lang="es-MX" sz="109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 o PDF.</a:t>
            </a:r>
          </a:p>
          <a:p>
            <a:pPr marL="207578" indent="-207578">
              <a:buFont typeface="+mj-lt"/>
              <a:buAutoNum type="arabicPeriod"/>
            </a:pP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optaste por editar desde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-MX" sz="109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celular es necesario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descargar la aplicación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del Play Store.</a:t>
            </a:r>
          </a:p>
          <a:p>
            <a:pPr marL="207578" indent="-207578">
              <a:buFont typeface="+mj-lt"/>
              <a:buAutoNum type="arabicPeriod"/>
            </a:pP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Opción </a:t>
            </a:r>
            <a:r>
              <a:rPr lang="es-MX" sz="109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Compartir </a:t>
            </a: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 </a:t>
            </a:r>
            <a:r>
              <a:rPr lang="es-MX" sz="109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– Imagen</a:t>
            </a: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 </a:t>
            </a:r>
            <a:r>
              <a:rPr lang="es-MX" sz="109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puedes optar </a:t>
            </a: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b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9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compartir  </a:t>
            </a:r>
            <a:r>
              <a:rPr lang="es-MX" sz="109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PDF.</a:t>
            </a:r>
            <a:endParaRPr lang="es-MX" sz="109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bnei.com"/>
          <p:cNvSpPr/>
          <p:nvPr userDrawn="1"/>
        </p:nvSpPr>
        <p:spPr>
          <a:xfrm>
            <a:off x="-3151574" y="560337"/>
            <a:ext cx="2921357" cy="3436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97"/>
          </a:p>
        </p:txBody>
      </p:sp>
      <p:sp>
        <p:nvSpPr>
          <p:cNvPr id="11" name="Robnei.com"/>
          <p:cNvSpPr txBox="1"/>
          <p:nvPr userDrawn="1"/>
        </p:nvSpPr>
        <p:spPr>
          <a:xfrm>
            <a:off x="-2593559" y="571325"/>
            <a:ext cx="1781257" cy="301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362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INTRODUCCIONES</a:t>
            </a:r>
            <a:endParaRPr lang="es-PE" sz="1362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bnei.com"/>
          <p:cNvSpPr>
            <a:spLocks/>
          </p:cNvSpPr>
          <p:nvPr userDrawn="1"/>
        </p:nvSpPr>
        <p:spPr bwMode="auto">
          <a:xfrm>
            <a:off x="-2828255" y="5519611"/>
            <a:ext cx="2366544" cy="313280"/>
          </a:xfrm>
          <a:custGeom>
            <a:avLst/>
            <a:gdLst>
              <a:gd name="T0" fmla="*/ 0 w 6115"/>
              <a:gd name="T1" fmla="*/ 0 h 928"/>
              <a:gd name="T2" fmla="*/ 6115 w 6115"/>
              <a:gd name="T3" fmla="*/ 0 h 928"/>
              <a:gd name="T4" fmla="*/ 5943 w 6115"/>
              <a:gd name="T5" fmla="*/ 465 h 928"/>
              <a:gd name="T6" fmla="*/ 6115 w 6115"/>
              <a:gd name="T7" fmla="*/ 928 h 928"/>
              <a:gd name="T8" fmla="*/ 0 w 6115"/>
              <a:gd name="T9" fmla="*/ 928 h 928"/>
              <a:gd name="T10" fmla="*/ 191 w 6115"/>
              <a:gd name="T11" fmla="*/ 464 h 928"/>
              <a:gd name="T12" fmla="*/ 0 w 6115"/>
              <a:gd name="T13" fmla="*/ 0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15" h="928">
                <a:moveTo>
                  <a:pt x="0" y="0"/>
                </a:moveTo>
                <a:lnTo>
                  <a:pt x="6115" y="0"/>
                </a:lnTo>
                <a:lnTo>
                  <a:pt x="5943" y="465"/>
                </a:lnTo>
                <a:lnTo>
                  <a:pt x="6115" y="928"/>
                </a:lnTo>
                <a:lnTo>
                  <a:pt x="0" y="928"/>
                </a:lnTo>
                <a:lnTo>
                  <a:pt x="191" y="46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sz="1054"/>
          </a:p>
        </p:txBody>
      </p:sp>
      <p:pic>
        <p:nvPicPr>
          <p:cNvPr id="13" name="Robnei.com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3844" y="3738307"/>
            <a:ext cx="1597516" cy="1729910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14" name="Robnei.com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9191" y="5569993"/>
            <a:ext cx="1674559" cy="1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2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941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5" indent="-107985" algn="l" defTabSz="431941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56" indent="-107985" algn="l" defTabSz="431941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26" indent="-107985" algn="l" defTabSz="431941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896" indent="-107985" algn="l" defTabSz="431941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49" kern="1200">
          <a:solidFill>
            <a:schemeClr val="tx1"/>
          </a:solidFill>
          <a:latin typeface="+mn-lt"/>
          <a:ea typeface="+mn-ea"/>
          <a:cs typeface="+mn-cs"/>
        </a:defRPr>
      </a:lvl4pPr>
      <a:lvl5pPr marL="971867" indent="-107985" algn="l" defTabSz="431941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49" kern="1200">
          <a:solidFill>
            <a:schemeClr val="tx1"/>
          </a:solidFill>
          <a:latin typeface="+mn-lt"/>
          <a:ea typeface="+mn-ea"/>
          <a:cs typeface="+mn-cs"/>
        </a:defRPr>
      </a:lvl5pPr>
      <a:lvl6pPr marL="1187837" indent="-107985" algn="l" defTabSz="431941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49" kern="1200">
          <a:solidFill>
            <a:schemeClr val="tx1"/>
          </a:solidFill>
          <a:latin typeface="+mn-lt"/>
          <a:ea typeface="+mn-ea"/>
          <a:cs typeface="+mn-cs"/>
        </a:defRPr>
      </a:lvl6pPr>
      <a:lvl7pPr marL="1403807" indent="-107985" algn="l" defTabSz="431941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49" kern="1200">
          <a:solidFill>
            <a:schemeClr val="tx1"/>
          </a:solidFill>
          <a:latin typeface="+mn-lt"/>
          <a:ea typeface="+mn-ea"/>
          <a:cs typeface="+mn-cs"/>
        </a:defRPr>
      </a:lvl7pPr>
      <a:lvl8pPr marL="1619779" indent="-107985" algn="l" defTabSz="431941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49" kern="1200">
          <a:solidFill>
            <a:schemeClr val="tx1"/>
          </a:solidFill>
          <a:latin typeface="+mn-lt"/>
          <a:ea typeface="+mn-ea"/>
          <a:cs typeface="+mn-cs"/>
        </a:defRPr>
      </a:lvl8pPr>
      <a:lvl9pPr marL="1835749" indent="-107985" algn="l" defTabSz="431941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41" rtl="0" eaLnBrk="1" latinLnBrk="0" hangingPunct="1">
        <a:defRPr sz="849" kern="1200">
          <a:solidFill>
            <a:schemeClr val="tx1"/>
          </a:solidFill>
          <a:latin typeface="+mn-lt"/>
          <a:ea typeface="+mn-ea"/>
          <a:cs typeface="+mn-cs"/>
        </a:defRPr>
      </a:lvl1pPr>
      <a:lvl2pPr marL="215970" algn="l" defTabSz="431941" rtl="0" eaLnBrk="1" latinLnBrk="0" hangingPunct="1">
        <a:defRPr sz="849" kern="1200">
          <a:solidFill>
            <a:schemeClr val="tx1"/>
          </a:solidFill>
          <a:latin typeface="+mn-lt"/>
          <a:ea typeface="+mn-ea"/>
          <a:cs typeface="+mn-cs"/>
        </a:defRPr>
      </a:lvl2pPr>
      <a:lvl3pPr marL="431941" algn="l" defTabSz="431941" rtl="0" eaLnBrk="1" latinLnBrk="0" hangingPunct="1">
        <a:defRPr sz="849" kern="1200">
          <a:solidFill>
            <a:schemeClr val="tx1"/>
          </a:solidFill>
          <a:latin typeface="+mn-lt"/>
          <a:ea typeface="+mn-ea"/>
          <a:cs typeface="+mn-cs"/>
        </a:defRPr>
      </a:lvl3pPr>
      <a:lvl4pPr marL="647911" algn="l" defTabSz="431941" rtl="0" eaLnBrk="1" latinLnBrk="0" hangingPunct="1">
        <a:defRPr sz="849" kern="1200">
          <a:solidFill>
            <a:schemeClr val="tx1"/>
          </a:solidFill>
          <a:latin typeface="+mn-lt"/>
          <a:ea typeface="+mn-ea"/>
          <a:cs typeface="+mn-cs"/>
        </a:defRPr>
      </a:lvl4pPr>
      <a:lvl5pPr marL="863881" algn="l" defTabSz="431941" rtl="0" eaLnBrk="1" latinLnBrk="0" hangingPunct="1">
        <a:defRPr sz="849" kern="1200">
          <a:solidFill>
            <a:schemeClr val="tx1"/>
          </a:solidFill>
          <a:latin typeface="+mn-lt"/>
          <a:ea typeface="+mn-ea"/>
          <a:cs typeface="+mn-cs"/>
        </a:defRPr>
      </a:lvl5pPr>
      <a:lvl6pPr marL="1079852" algn="l" defTabSz="431941" rtl="0" eaLnBrk="1" latinLnBrk="0" hangingPunct="1">
        <a:defRPr sz="849" kern="1200">
          <a:solidFill>
            <a:schemeClr val="tx1"/>
          </a:solidFill>
          <a:latin typeface="+mn-lt"/>
          <a:ea typeface="+mn-ea"/>
          <a:cs typeface="+mn-cs"/>
        </a:defRPr>
      </a:lvl6pPr>
      <a:lvl7pPr marL="1295824" algn="l" defTabSz="431941" rtl="0" eaLnBrk="1" latinLnBrk="0" hangingPunct="1">
        <a:defRPr sz="849" kern="1200">
          <a:solidFill>
            <a:schemeClr val="tx1"/>
          </a:solidFill>
          <a:latin typeface="+mn-lt"/>
          <a:ea typeface="+mn-ea"/>
          <a:cs typeface="+mn-cs"/>
        </a:defRPr>
      </a:lvl7pPr>
      <a:lvl8pPr marL="1511794" algn="l" defTabSz="431941" rtl="0" eaLnBrk="1" latinLnBrk="0" hangingPunct="1">
        <a:defRPr sz="849" kern="1200">
          <a:solidFill>
            <a:schemeClr val="tx1"/>
          </a:solidFill>
          <a:latin typeface="+mn-lt"/>
          <a:ea typeface="+mn-ea"/>
          <a:cs typeface="+mn-cs"/>
        </a:defRPr>
      </a:lvl8pPr>
      <a:lvl9pPr marL="1727764" algn="l" defTabSz="431941" rtl="0" eaLnBrk="1" latinLnBrk="0" hangingPunct="1">
        <a:defRPr sz="8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bnei.CoM"/>
          <p:cNvSpPr/>
          <p:nvPr/>
        </p:nvSpPr>
        <p:spPr>
          <a:xfrm>
            <a:off x="258552" y="2019301"/>
            <a:ext cx="3802292" cy="3981450"/>
          </a:xfrm>
          <a:custGeom>
            <a:avLst/>
            <a:gdLst>
              <a:gd name="connsiteX0" fmla="*/ 0 w 3600450"/>
              <a:gd name="connsiteY0" fmla="*/ 0 h 3848100"/>
              <a:gd name="connsiteX1" fmla="*/ 3600450 w 3600450"/>
              <a:gd name="connsiteY1" fmla="*/ 0 h 3848100"/>
              <a:gd name="connsiteX2" fmla="*/ 3600450 w 3600450"/>
              <a:gd name="connsiteY2" fmla="*/ 3848100 h 3848100"/>
              <a:gd name="connsiteX3" fmla="*/ 0 w 3600450"/>
              <a:gd name="connsiteY3" fmla="*/ 3848100 h 3848100"/>
              <a:gd name="connsiteX4" fmla="*/ 0 w 3600450"/>
              <a:gd name="connsiteY4" fmla="*/ 0 h 3848100"/>
              <a:gd name="connsiteX0" fmla="*/ 0 w 3600450"/>
              <a:gd name="connsiteY0" fmla="*/ 76201 h 3924301"/>
              <a:gd name="connsiteX1" fmla="*/ 1790700 w 3600450"/>
              <a:gd name="connsiteY1" fmla="*/ 0 h 3924301"/>
              <a:gd name="connsiteX2" fmla="*/ 3600450 w 3600450"/>
              <a:gd name="connsiteY2" fmla="*/ 76201 h 3924301"/>
              <a:gd name="connsiteX3" fmla="*/ 3600450 w 3600450"/>
              <a:gd name="connsiteY3" fmla="*/ 3924301 h 3924301"/>
              <a:gd name="connsiteX4" fmla="*/ 0 w 3600450"/>
              <a:gd name="connsiteY4" fmla="*/ 3924301 h 3924301"/>
              <a:gd name="connsiteX5" fmla="*/ 0 w 3600450"/>
              <a:gd name="connsiteY5" fmla="*/ 76201 h 3924301"/>
              <a:gd name="connsiteX0" fmla="*/ 0 w 3600450"/>
              <a:gd name="connsiteY0" fmla="*/ 76201 h 3924301"/>
              <a:gd name="connsiteX1" fmla="*/ 1790700 w 3600450"/>
              <a:gd name="connsiteY1" fmla="*/ 0 h 3924301"/>
              <a:gd name="connsiteX2" fmla="*/ 3060700 w 3600450"/>
              <a:gd name="connsiteY2" fmla="*/ 101601 h 3924301"/>
              <a:gd name="connsiteX3" fmla="*/ 3600450 w 3600450"/>
              <a:gd name="connsiteY3" fmla="*/ 76201 h 3924301"/>
              <a:gd name="connsiteX4" fmla="*/ 3600450 w 3600450"/>
              <a:gd name="connsiteY4" fmla="*/ 3924301 h 3924301"/>
              <a:gd name="connsiteX5" fmla="*/ 0 w 3600450"/>
              <a:gd name="connsiteY5" fmla="*/ 3924301 h 3924301"/>
              <a:gd name="connsiteX6" fmla="*/ 0 w 3600450"/>
              <a:gd name="connsiteY6" fmla="*/ 76201 h 3924301"/>
              <a:gd name="connsiteX0" fmla="*/ 0 w 3689350"/>
              <a:gd name="connsiteY0" fmla="*/ 76201 h 3924301"/>
              <a:gd name="connsiteX1" fmla="*/ 1790700 w 3689350"/>
              <a:gd name="connsiteY1" fmla="*/ 0 h 3924301"/>
              <a:gd name="connsiteX2" fmla="*/ 3060700 w 3689350"/>
              <a:gd name="connsiteY2" fmla="*/ 101601 h 3924301"/>
              <a:gd name="connsiteX3" fmla="*/ 3600450 w 3689350"/>
              <a:gd name="connsiteY3" fmla="*/ 76201 h 3924301"/>
              <a:gd name="connsiteX4" fmla="*/ 3689350 w 3689350"/>
              <a:gd name="connsiteY4" fmla="*/ 762001 h 3924301"/>
              <a:gd name="connsiteX5" fmla="*/ 3600450 w 3689350"/>
              <a:gd name="connsiteY5" fmla="*/ 3924301 h 3924301"/>
              <a:gd name="connsiteX6" fmla="*/ 0 w 3689350"/>
              <a:gd name="connsiteY6" fmla="*/ 3924301 h 3924301"/>
              <a:gd name="connsiteX7" fmla="*/ 0 w 3689350"/>
              <a:gd name="connsiteY7" fmla="*/ 76201 h 3924301"/>
              <a:gd name="connsiteX0" fmla="*/ 107950 w 3797300"/>
              <a:gd name="connsiteY0" fmla="*/ 76201 h 3924301"/>
              <a:gd name="connsiteX1" fmla="*/ 1898650 w 3797300"/>
              <a:gd name="connsiteY1" fmla="*/ 0 h 3924301"/>
              <a:gd name="connsiteX2" fmla="*/ 3168650 w 3797300"/>
              <a:gd name="connsiteY2" fmla="*/ 101601 h 3924301"/>
              <a:gd name="connsiteX3" fmla="*/ 3708400 w 3797300"/>
              <a:gd name="connsiteY3" fmla="*/ 76201 h 3924301"/>
              <a:gd name="connsiteX4" fmla="*/ 3797300 w 3797300"/>
              <a:gd name="connsiteY4" fmla="*/ 762001 h 3924301"/>
              <a:gd name="connsiteX5" fmla="*/ 3708400 w 3797300"/>
              <a:gd name="connsiteY5" fmla="*/ 3924301 h 3924301"/>
              <a:gd name="connsiteX6" fmla="*/ 107950 w 3797300"/>
              <a:gd name="connsiteY6" fmla="*/ 3924301 h 3924301"/>
              <a:gd name="connsiteX7" fmla="*/ 0 w 3797300"/>
              <a:gd name="connsiteY7" fmla="*/ 742951 h 3924301"/>
              <a:gd name="connsiteX8" fmla="*/ 107950 w 3797300"/>
              <a:gd name="connsiteY8" fmla="*/ 76201 h 3924301"/>
              <a:gd name="connsiteX0" fmla="*/ 266794 w 3956144"/>
              <a:gd name="connsiteY0" fmla="*/ 76201 h 3924301"/>
              <a:gd name="connsiteX1" fmla="*/ 2057494 w 3956144"/>
              <a:gd name="connsiteY1" fmla="*/ 0 h 3924301"/>
              <a:gd name="connsiteX2" fmla="*/ 3327494 w 3956144"/>
              <a:gd name="connsiteY2" fmla="*/ 101601 h 3924301"/>
              <a:gd name="connsiteX3" fmla="*/ 3867244 w 3956144"/>
              <a:gd name="connsiteY3" fmla="*/ 76201 h 3924301"/>
              <a:gd name="connsiteX4" fmla="*/ 3956144 w 3956144"/>
              <a:gd name="connsiteY4" fmla="*/ 762001 h 3924301"/>
              <a:gd name="connsiteX5" fmla="*/ 3867244 w 3956144"/>
              <a:gd name="connsiteY5" fmla="*/ 3924301 h 3924301"/>
              <a:gd name="connsiteX6" fmla="*/ 266794 w 3956144"/>
              <a:gd name="connsiteY6" fmla="*/ 3924301 h 3924301"/>
              <a:gd name="connsiteX7" fmla="*/ 273144 w 3956144"/>
              <a:gd name="connsiteY7" fmla="*/ 1981201 h 3924301"/>
              <a:gd name="connsiteX8" fmla="*/ 158844 w 3956144"/>
              <a:gd name="connsiteY8" fmla="*/ 742951 h 3924301"/>
              <a:gd name="connsiteX9" fmla="*/ 266794 w 3956144"/>
              <a:gd name="connsiteY9" fmla="*/ 76201 h 3924301"/>
              <a:gd name="connsiteX0" fmla="*/ 266794 w 3956144"/>
              <a:gd name="connsiteY0" fmla="*/ 76201 h 3924301"/>
              <a:gd name="connsiteX1" fmla="*/ 2057494 w 3956144"/>
              <a:gd name="connsiteY1" fmla="*/ 0 h 3924301"/>
              <a:gd name="connsiteX2" fmla="*/ 3327494 w 3956144"/>
              <a:gd name="connsiteY2" fmla="*/ 101601 h 3924301"/>
              <a:gd name="connsiteX3" fmla="*/ 3867244 w 3956144"/>
              <a:gd name="connsiteY3" fmla="*/ 76201 h 3924301"/>
              <a:gd name="connsiteX4" fmla="*/ 3956144 w 3956144"/>
              <a:gd name="connsiteY4" fmla="*/ 762001 h 3924301"/>
              <a:gd name="connsiteX5" fmla="*/ 3867244 w 3956144"/>
              <a:gd name="connsiteY5" fmla="*/ 3924301 h 3924301"/>
              <a:gd name="connsiteX6" fmla="*/ 2063844 w 3956144"/>
              <a:gd name="connsiteY6" fmla="*/ 3924301 h 3924301"/>
              <a:gd name="connsiteX7" fmla="*/ 266794 w 3956144"/>
              <a:gd name="connsiteY7" fmla="*/ 3924301 h 3924301"/>
              <a:gd name="connsiteX8" fmla="*/ 273144 w 3956144"/>
              <a:gd name="connsiteY8" fmla="*/ 1981201 h 3924301"/>
              <a:gd name="connsiteX9" fmla="*/ 158844 w 3956144"/>
              <a:gd name="connsiteY9" fmla="*/ 742951 h 3924301"/>
              <a:gd name="connsiteX10" fmla="*/ 266794 w 3956144"/>
              <a:gd name="connsiteY10" fmla="*/ 76201 h 3924301"/>
              <a:gd name="connsiteX0" fmla="*/ 266794 w 3956144"/>
              <a:gd name="connsiteY0" fmla="*/ 76201 h 3981451"/>
              <a:gd name="connsiteX1" fmla="*/ 2057494 w 3956144"/>
              <a:gd name="connsiteY1" fmla="*/ 0 h 3981451"/>
              <a:gd name="connsiteX2" fmla="*/ 3327494 w 3956144"/>
              <a:gd name="connsiteY2" fmla="*/ 101601 h 3981451"/>
              <a:gd name="connsiteX3" fmla="*/ 3867244 w 3956144"/>
              <a:gd name="connsiteY3" fmla="*/ 76201 h 3981451"/>
              <a:gd name="connsiteX4" fmla="*/ 3956144 w 3956144"/>
              <a:gd name="connsiteY4" fmla="*/ 762001 h 3981451"/>
              <a:gd name="connsiteX5" fmla="*/ 3867244 w 3956144"/>
              <a:gd name="connsiteY5" fmla="*/ 3924301 h 3981451"/>
              <a:gd name="connsiteX6" fmla="*/ 2063844 w 3956144"/>
              <a:gd name="connsiteY6" fmla="*/ 3981451 h 3981451"/>
              <a:gd name="connsiteX7" fmla="*/ 266794 w 3956144"/>
              <a:gd name="connsiteY7" fmla="*/ 3924301 h 3981451"/>
              <a:gd name="connsiteX8" fmla="*/ 273144 w 3956144"/>
              <a:gd name="connsiteY8" fmla="*/ 1981201 h 3981451"/>
              <a:gd name="connsiteX9" fmla="*/ 158844 w 3956144"/>
              <a:gd name="connsiteY9" fmla="*/ 742951 h 3981451"/>
              <a:gd name="connsiteX10" fmla="*/ 266794 w 3956144"/>
              <a:gd name="connsiteY10" fmla="*/ 76201 h 3981451"/>
              <a:gd name="connsiteX0" fmla="*/ 108977 w 3798327"/>
              <a:gd name="connsiteY0" fmla="*/ 76201 h 3981451"/>
              <a:gd name="connsiteX1" fmla="*/ 1899677 w 3798327"/>
              <a:gd name="connsiteY1" fmla="*/ 0 h 3981451"/>
              <a:gd name="connsiteX2" fmla="*/ 3169677 w 3798327"/>
              <a:gd name="connsiteY2" fmla="*/ 101601 h 3981451"/>
              <a:gd name="connsiteX3" fmla="*/ 3709427 w 3798327"/>
              <a:gd name="connsiteY3" fmla="*/ 76201 h 3981451"/>
              <a:gd name="connsiteX4" fmla="*/ 3798327 w 3798327"/>
              <a:gd name="connsiteY4" fmla="*/ 762001 h 3981451"/>
              <a:gd name="connsiteX5" fmla="*/ 3709427 w 3798327"/>
              <a:gd name="connsiteY5" fmla="*/ 3924301 h 3981451"/>
              <a:gd name="connsiteX6" fmla="*/ 1906027 w 3798327"/>
              <a:gd name="connsiteY6" fmla="*/ 3981451 h 3981451"/>
              <a:gd name="connsiteX7" fmla="*/ 616977 w 3798327"/>
              <a:gd name="connsiteY7" fmla="*/ 3905251 h 3981451"/>
              <a:gd name="connsiteX8" fmla="*/ 115327 w 3798327"/>
              <a:gd name="connsiteY8" fmla="*/ 1981201 h 3981451"/>
              <a:gd name="connsiteX9" fmla="*/ 1027 w 3798327"/>
              <a:gd name="connsiteY9" fmla="*/ 742951 h 3981451"/>
              <a:gd name="connsiteX10" fmla="*/ 108977 w 3798327"/>
              <a:gd name="connsiteY10" fmla="*/ 76201 h 3981451"/>
              <a:gd name="connsiteX0" fmla="*/ 109053 w 3798403"/>
              <a:gd name="connsiteY0" fmla="*/ 76201 h 3981451"/>
              <a:gd name="connsiteX1" fmla="*/ 1899753 w 3798403"/>
              <a:gd name="connsiteY1" fmla="*/ 0 h 3981451"/>
              <a:gd name="connsiteX2" fmla="*/ 3169753 w 3798403"/>
              <a:gd name="connsiteY2" fmla="*/ 101601 h 3981451"/>
              <a:gd name="connsiteX3" fmla="*/ 3709503 w 3798403"/>
              <a:gd name="connsiteY3" fmla="*/ 76201 h 3981451"/>
              <a:gd name="connsiteX4" fmla="*/ 3798403 w 3798403"/>
              <a:gd name="connsiteY4" fmla="*/ 762001 h 3981451"/>
              <a:gd name="connsiteX5" fmla="*/ 3709503 w 3798403"/>
              <a:gd name="connsiteY5" fmla="*/ 3924301 h 3981451"/>
              <a:gd name="connsiteX6" fmla="*/ 1906103 w 3798403"/>
              <a:gd name="connsiteY6" fmla="*/ 3981451 h 3981451"/>
              <a:gd name="connsiteX7" fmla="*/ 617053 w 3798403"/>
              <a:gd name="connsiteY7" fmla="*/ 3905251 h 3981451"/>
              <a:gd name="connsiteX8" fmla="*/ 26503 w 3798403"/>
              <a:gd name="connsiteY8" fmla="*/ 3244851 h 3981451"/>
              <a:gd name="connsiteX9" fmla="*/ 115403 w 3798403"/>
              <a:gd name="connsiteY9" fmla="*/ 1981201 h 3981451"/>
              <a:gd name="connsiteX10" fmla="*/ 1103 w 3798403"/>
              <a:gd name="connsiteY10" fmla="*/ 742951 h 3981451"/>
              <a:gd name="connsiteX11" fmla="*/ 109053 w 3798403"/>
              <a:gd name="connsiteY11" fmla="*/ 76201 h 3981451"/>
              <a:gd name="connsiteX0" fmla="*/ 109053 w 3798403"/>
              <a:gd name="connsiteY0" fmla="*/ 76201 h 3981451"/>
              <a:gd name="connsiteX1" fmla="*/ 1899753 w 3798403"/>
              <a:gd name="connsiteY1" fmla="*/ 0 h 3981451"/>
              <a:gd name="connsiteX2" fmla="*/ 3169753 w 3798403"/>
              <a:gd name="connsiteY2" fmla="*/ 101601 h 3981451"/>
              <a:gd name="connsiteX3" fmla="*/ 3709503 w 3798403"/>
              <a:gd name="connsiteY3" fmla="*/ 76201 h 3981451"/>
              <a:gd name="connsiteX4" fmla="*/ 3798403 w 3798403"/>
              <a:gd name="connsiteY4" fmla="*/ 762001 h 3981451"/>
              <a:gd name="connsiteX5" fmla="*/ 3734903 w 3798403"/>
              <a:gd name="connsiteY5" fmla="*/ 3136901 h 3981451"/>
              <a:gd name="connsiteX6" fmla="*/ 3709503 w 3798403"/>
              <a:gd name="connsiteY6" fmla="*/ 3924301 h 3981451"/>
              <a:gd name="connsiteX7" fmla="*/ 1906103 w 3798403"/>
              <a:gd name="connsiteY7" fmla="*/ 3981451 h 3981451"/>
              <a:gd name="connsiteX8" fmla="*/ 617053 w 3798403"/>
              <a:gd name="connsiteY8" fmla="*/ 3905251 h 3981451"/>
              <a:gd name="connsiteX9" fmla="*/ 26503 w 3798403"/>
              <a:gd name="connsiteY9" fmla="*/ 3244851 h 3981451"/>
              <a:gd name="connsiteX10" fmla="*/ 115403 w 3798403"/>
              <a:gd name="connsiteY10" fmla="*/ 1981201 h 3981451"/>
              <a:gd name="connsiteX11" fmla="*/ 1103 w 3798403"/>
              <a:gd name="connsiteY11" fmla="*/ 742951 h 3981451"/>
              <a:gd name="connsiteX12" fmla="*/ 109053 w 3798403"/>
              <a:gd name="connsiteY12" fmla="*/ 76201 h 3981451"/>
              <a:gd name="connsiteX0" fmla="*/ 109053 w 3804753"/>
              <a:gd name="connsiteY0" fmla="*/ 76201 h 3981451"/>
              <a:gd name="connsiteX1" fmla="*/ 1899753 w 3804753"/>
              <a:gd name="connsiteY1" fmla="*/ 0 h 3981451"/>
              <a:gd name="connsiteX2" fmla="*/ 3169753 w 3804753"/>
              <a:gd name="connsiteY2" fmla="*/ 101601 h 3981451"/>
              <a:gd name="connsiteX3" fmla="*/ 3709503 w 3804753"/>
              <a:gd name="connsiteY3" fmla="*/ 76201 h 3981451"/>
              <a:gd name="connsiteX4" fmla="*/ 3798403 w 3804753"/>
              <a:gd name="connsiteY4" fmla="*/ 762001 h 3981451"/>
              <a:gd name="connsiteX5" fmla="*/ 3804753 w 3804753"/>
              <a:gd name="connsiteY5" fmla="*/ 3187701 h 3981451"/>
              <a:gd name="connsiteX6" fmla="*/ 3709503 w 3804753"/>
              <a:gd name="connsiteY6" fmla="*/ 3924301 h 3981451"/>
              <a:gd name="connsiteX7" fmla="*/ 1906103 w 3804753"/>
              <a:gd name="connsiteY7" fmla="*/ 3981451 h 3981451"/>
              <a:gd name="connsiteX8" fmla="*/ 617053 w 3804753"/>
              <a:gd name="connsiteY8" fmla="*/ 3905251 h 3981451"/>
              <a:gd name="connsiteX9" fmla="*/ 26503 w 3804753"/>
              <a:gd name="connsiteY9" fmla="*/ 3244851 h 3981451"/>
              <a:gd name="connsiteX10" fmla="*/ 115403 w 3804753"/>
              <a:gd name="connsiteY10" fmla="*/ 1981201 h 3981451"/>
              <a:gd name="connsiteX11" fmla="*/ 1103 w 3804753"/>
              <a:gd name="connsiteY11" fmla="*/ 742951 h 3981451"/>
              <a:gd name="connsiteX12" fmla="*/ 109053 w 3804753"/>
              <a:gd name="connsiteY12" fmla="*/ 76201 h 3981451"/>
              <a:gd name="connsiteX0" fmla="*/ 109053 w 3804753"/>
              <a:gd name="connsiteY0" fmla="*/ 76201 h 3981451"/>
              <a:gd name="connsiteX1" fmla="*/ 1899753 w 3804753"/>
              <a:gd name="connsiteY1" fmla="*/ 0 h 3981451"/>
              <a:gd name="connsiteX2" fmla="*/ 3169753 w 3804753"/>
              <a:gd name="connsiteY2" fmla="*/ 101601 h 3981451"/>
              <a:gd name="connsiteX3" fmla="*/ 3709503 w 3804753"/>
              <a:gd name="connsiteY3" fmla="*/ 76201 h 3981451"/>
              <a:gd name="connsiteX4" fmla="*/ 3798403 w 3804753"/>
              <a:gd name="connsiteY4" fmla="*/ 762001 h 3981451"/>
              <a:gd name="connsiteX5" fmla="*/ 3804753 w 3804753"/>
              <a:gd name="connsiteY5" fmla="*/ 3187701 h 3981451"/>
              <a:gd name="connsiteX6" fmla="*/ 3277703 w 3804753"/>
              <a:gd name="connsiteY6" fmla="*/ 3873501 h 3981451"/>
              <a:gd name="connsiteX7" fmla="*/ 1906103 w 3804753"/>
              <a:gd name="connsiteY7" fmla="*/ 3981451 h 3981451"/>
              <a:gd name="connsiteX8" fmla="*/ 617053 w 3804753"/>
              <a:gd name="connsiteY8" fmla="*/ 3905251 h 3981451"/>
              <a:gd name="connsiteX9" fmla="*/ 26503 w 3804753"/>
              <a:gd name="connsiteY9" fmla="*/ 3244851 h 3981451"/>
              <a:gd name="connsiteX10" fmla="*/ 115403 w 3804753"/>
              <a:gd name="connsiteY10" fmla="*/ 1981201 h 3981451"/>
              <a:gd name="connsiteX11" fmla="*/ 1103 w 3804753"/>
              <a:gd name="connsiteY11" fmla="*/ 742951 h 3981451"/>
              <a:gd name="connsiteX12" fmla="*/ 109053 w 3804753"/>
              <a:gd name="connsiteY12" fmla="*/ 76201 h 3981451"/>
              <a:gd name="connsiteX0" fmla="*/ 109053 w 3804753"/>
              <a:gd name="connsiteY0" fmla="*/ 76201 h 3981451"/>
              <a:gd name="connsiteX1" fmla="*/ 1899753 w 3804753"/>
              <a:gd name="connsiteY1" fmla="*/ 0 h 3981451"/>
              <a:gd name="connsiteX2" fmla="*/ 3169753 w 3804753"/>
              <a:gd name="connsiteY2" fmla="*/ 101601 h 3981451"/>
              <a:gd name="connsiteX3" fmla="*/ 3709503 w 3804753"/>
              <a:gd name="connsiteY3" fmla="*/ 76201 h 3981451"/>
              <a:gd name="connsiteX4" fmla="*/ 3798403 w 3804753"/>
              <a:gd name="connsiteY4" fmla="*/ 762001 h 3981451"/>
              <a:gd name="connsiteX5" fmla="*/ 3804753 w 3804753"/>
              <a:gd name="connsiteY5" fmla="*/ 3187701 h 3981451"/>
              <a:gd name="connsiteX6" fmla="*/ 3245953 w 3804753"/>
              <a:gd name="connsiteY6" fmla="*/ 3467101 h 3981451"/>
              <a:gd name="connsiteX7" fmla="*/ 3277703 w 3804753"/>
              <a:gd name="connsiteY7" fmla="*/ 3873501 h 3981451"/>
              <a:gd name="connsiteX8" fmla="*/ 1906103 w 3804753"/>
              <a:gd name="connsiteY8" fmla="*/ 3981451 h 3981451"/>
              <a:gd name="connsiteX9" fmla="*/ 617053 w 3804753"/>
              <a:gd name="connsiteY9" fmla="*/ 3905251 h 3981451"/>
              <a:gd name="connsiteX10" fmla="*/ 26503 w 3804753"/>
              <a:gd name="connsiteY10" fmla="*/ 3244851 h 3981451"/>
              <a:gd name="connsiteX11" fmla="*/ 115403 w 3804753"/>
              <a:gd name="connsiteY11" fmla="*/ 1981201 h 3981451"/>
              <a:gd name="connsiteX12" fmla="*/ 1103 w 3804753"/>
              <a:gd name="connsiteY12" fmla="*/ 742951 h 3981451"/>
              <a:gd name="connsiteX13" fmla="*/ 109053 w 3804753"/>
              <a:gd name="connsiteY13" fmla="*/ 76201 h 3981451"/>
              <a:gd name="connsiteX0" fmla="*/ 109053 w 3804753"/>
              <a:gd name="connsiteY0" fmla="*/ 76201 h 3981451"/>
              <a:gd name="connsiteX1" fmla="*/ 1899753 w 3804753"/>
              <a:gd name="connsiteY1" fmla="*/ 0 h 3981451"/>
              <a:gd name="connsiteX2" fmla="*/ 3169753 w 3804753"/>
              <a:gd name="connsiteY2" fmla="*/ 101601 h 3981451"/>
              <a:gd name="connsiteX3" fmla="*/ 3709503 w 3804753"/>
              <a:gd name="connsiteY3" fmla="*/ 76201 h 3981451"/>
              <a:gd name="connsiteX4" fmla="*/ 3798403 w 3804753"/>
              <a:gd name="connsiteY4" fmla="*/ 762001 h 3981451"/>
              <a:gd name="connsiteX5" fmla="*/ 3804753 w 3804753"/>
              <a:gd name="connsiteY5" fmla="*/ 3187701 h 3981451"/>
              <a:gd name="connsiteX6" fmla="*/ 3245953 w 3804753"/>
              <a:gd name="connsiteY6" fmla="*/ 3467101 h 3981451"/>
              <a:gd name="connsiteX7" fmla="*/ 3277703 w 3804753"/>
              <a:gd name="connsiteY7" fmla="*/ 3873501 h 3981451"/>
              <a:gd name="connsiteX8" fmla="*/ 1906103 w 3804753"/>
              <a:gd name="connsiteY8" fmla="*/ 3981451 h 3981451"/>
              <a:gd name="connsiteX9" fmla="*/ 617053 w 3804753"/>
              <a:gd name="connsiteY9" fmla="*/ 3905251 h 3981451"/>
              <a:gd name="connsiteX10" fmla="*/ 547203 w 3804753"/>
              <a:gd name="connsiteY10" fmla="*/ 3435351 h 3981451"/>
              <a:gd name="connsiteX11" fmla="*/ 26503 w 3804753"/>
              <a:gd name="connsiteY11" fmla="*/ 3244851 h 3981451"/>
              <a:gd name="connsiteX12" fmla="*/ 115403 w 3804753"/>
              <a:gd name="connsiteY12" fmla="*/ 1981201 h 3981451"/>
              <a:gd name="connsiteX13" fmla="*/ 1103 w 3804753"/>
              <a:gd name="connsiteY13" fmla="*/ 742951 h 3981451"/>
              <a:gd name="connsiteX14" fmla="*/ 109053 w 3804753"/>
              <a:gd name="connsiteY14" fmla="*/ 76201 h 3981451"/>
              <a:gd name="connsiteX0" fmla="*/ 109053 w 3804753"/>
              <a:gd name="connsiteY0" fmla="*/ 76664 h 3981914"/>
              <a:gd name="connsiteX1" fmla="*/ 591653 w 3804753"/>
              <a:gd name="connsiteY1" fmla="*/ 89364 h 3981914"/>
              <a:gd name="connsiteX2" fmla="*/ 1899753 w 3804753"/>
              <a:gd name="connsiteY2" fmla="*/ 463 h 3981914"/>
              <a:gd name="connsiteX3" fmla="*/ 3169753 w 3804753"/>
              <a:gd name="connsiteY3" fmla="*/ 102064 h 3981914"/>
              <a:gd name="connsiteX4" fmla="*/ 3709503 w 3804753"/>
              <a:gd name="connsiteY4" fmla="*/ 76664 h 3981914"/>
              <a:gd name="connsiteX5" fmla="*/ 3798403 w 3804753"/>
              <a:gd name="connsiteY5" fmla="*/ 762464 h 3981914"/>
              <a:gd name="connsiteX6" fmla="*/ 3804753 w 3804753"/>
              <a:gd name="connsiteY6" fmla="*/ 3188164 h 3981914"/>
              <a:gd name="connsiteX7" fmla="*/ 3245953 w 3804753"/>
              <a:gd name="connsiteY7" fmla="*/ 3467564 h 3981914"/>
              <a:gd name="connsiteX8" fmla="*/ 3277703 w 3804753"/>
              <a:gd name="connsiteY8" fmla="*/ 3873964 h 3981914"/>
              <a:gd name="connsiteX9" fmla="*/ 1906103 w 3804753"/>
              <a:gd name="connsiteY9" fmla="*/ 3981914 h 3981914"/>
              <a:gd name="connsiteX10" fmla="*/ 617053 w 3804753"/>
              <a:gd name="connsiteY10" fmla="*/ 3905714 h 3981914"/>
              <a:gd name="connsiteX11" fmla="*/ 547203 w 3804753"/>
              <a:gd name="connsiteY11" fmla="*/ 3435814 h 3981914"/>
              <a:gd name="connsiteX12" fmla="*/ 26503 w 3804753"/>
              <a:gd name="connsiteY12" fmla="*/ 3245314 h 3981914"/>
              <a:gd name="connsiteX13" fmla="*/ 115403 w 3804753"/>
              <a:gd name="connsiteY13" fmla="*/ 1981664 h 3981914"/>
              <a:gd name="connsiteX14" fmla="*/ 1103 w 3804753"/>
              <a:gd name="connsiteY14" fmla="*/ 743414 h 3981914"/>
              <a:gd name="connsiteX15" fmla="*/ 109053 w 3804753"/>
              <a:gd name="connsiteY15" fmla="*/ 76664 h 3981914"/>
              <a:gd name="connsiteX0" fmla="*/ 540853 w 3804753"/>
              <a:gd name="connsiteY0" fmla="*/ 597364 h 3981914"/>
              <a:gd name="connsiteX1" fmla="*/ 591653 w 3804753"/>
              <a:gd name="connsiteY1" fmla="*/ 89364 h 3981914"/>
              <a:gd name="connsiteX2" fmla="*/ 1899753 w 3804753"/>
              <a:gd name="connsiteY2" fmla="*/ 463 h 3981914"/>
              <a:gd name="connsiteX3" fmla="*/ 3169753 w 3804753"/>
              <a:gd name="connsiteY3" fmla="*/ 102064 h 3981914"/>
              <a:gd name="connsiteX4" fmla="*/ 3709503 w 3804753"/>
              <a:gd name="connsiteY4" fmla="*/ 76664 h 3981914"/>
              <a:gd name="connsiteX5" fmla="*/ 3798403 w 3804753"/>
              <a:gd name="connsiteY5" fmla="*/ 762464 h 3981914"/>
              <a:gd name="connsiteX6" fmla="*/ 3804753 w 3804753"/>
              <a:gd name="connsiteY6" fmla="*/ 3188164 h 3981914"/>
              <a:gd name="connsiteX7" fmla="*/ 3245953 w 3804753"/>
              <a:gd name="connsiteY7" fmla="*/ 3467564 h 3981914"/>
              <a:gd name="connsiteX8" fmla="*/ 3277703 w 3804753"/>
              <a:gd name="connsiteY8" fmla="*/ 3873964 h 3981914"/>
              <a:gd name="connsiteX9" fmla="*/ 1906103 w 3804753"/>
              <a:gd name="connsiteY9" fmla="*/ 3981914 h 3981914"/>
              <a:gd name="connsiteX10" fmla="*/ 617053 w 3804753"/>
              <a:gd name="connsiteY10" fmla="*/ 3905714 h 3981914"/>
              <a:gd name="connsiteX11" fmla="*/ 547203 w 3804753"/>
              <a:gd name="connsiteY11" fmla="*/ 3435814 h 3981914"/>
              <a:gd name="connsiteX12" fmla="*/ 26503 w 3804753"/>
              <a:gd name="connsiteY12" fmla="*/ 3245314 h 3981914"/>
              <a:gd name="connsiteX13" fmla="*/ 115403 w 3804753"/>
              <a:gd name="connsiteY13" fmla="*/ 1981664 h 3981914"/>
              <a:gd name="connsiteX14" fmla="*/ 1103 w 3804753"/>
              <a:gd name="connsiteY14" fmla="*/ 743414 h 3981914"/>
              <a:gd name="connsiteX15" fmla="*/ 540853 w 3804753"/>
              <a:gd name="connsiteY15" fmla="*/ 597364 h 3981914"/>
              <a:gd name="connsiteX0" fmla="*/ 540853 w 3804753"/>
              <a:gd name="connsiteY0" fmla="*/ 597364 h 3981914"/>
              <a:gd name="connsiteX1" fmla="*/ 591653 w 3804753"/>
              <a:gd name="connsiteY1" fmla="*/ 89364 h 3981914"/>
              <a:gd name="connsiteX2" fmla="*/ 1899753 w 3804753"/>
              <a:gd name="connsiteY2" fmla="*/ 463 h 3981914"/>
              <a:gd name="connsiteX3" fmla="*/ 3169753 w 3804753"/>
              <a:gd name="connsiteY3" fmla="*/ 102064 h 3981914"/>
              <a:gd name="connsiteX4" fmla="*/ 3709503 w 3804753"/>
              <a:gd name="connsiteY4" fmla="*/ 76664 h 3981914"/>
              <a:gd name="connsiteX5" fmla="*/ 3798403 w 3804753"/>
              <a:gd name="connsiteY5" fmla="*/ 762464 h 3981914"/>
              <a:gd name="connsiteX6" fmla="*/ 3804753 w 3804753"/>
              <a:gd name="connsiteY6" fmla="*/ 3188164 h 3981914"/>
              <a:gd name="connsiteX7" fmla="*/ 3245953 w 3804753"/>
              <a:gd name="connsiteY7" fmla="*/ 3467564 h 3981914"/>
              <a:gd name="connsiteX8" fmla="*/ 3277703 w 3804753"/>
              <a:gd name="connsiteY8" fmla="*/ 3873964 h 3981914"/>
              <a:gd name="connsiteX9" fmla="*/ 1906103 w 3804753"/>
              <a:gd name="connsiteY9" fmla="*/ 3981914 h 3981914"/>
              <a:gd name="connsiteX10" fmla="*/ 617053 w 3804753"/>
              <a:gd name="connsiteY10" fmla="*/ 3905714 h 3981914"/>
              <a:gd name="connsiteX11" fmla="*/ 547203 w 3804753"/>
              <a:gd name="connsiteY11" fmla="*/ 3435814 h 3981914"/>
              <a:gd name="connsiteX12" fmla="*/ 26503 w 3804753"/>
              <a:gd name="connsiteY12" fmla="*/ 3245314 h 3981914"/>
              <a:gd name="connsiteX13" fmla="*/ 115403 w 3804753"/>
              <a:gd name="connsiteY13" fmla="*/ 1981664 h 3981914"/>
              <a:gd name="connsiteX14" fmla="*/ 1103 w 3804753"/>
              <a:gd name="connsiteY14" fmla="*/ 743414 h 3981914"/>
              <a:gd name="connsiteX15" fmla="*/ 540853 w 3804753"/>
              <a:gd name="connsiteY15" fmla="*/ 597364 h 3981914"/>
              <a:gd name="connsiteX0" fmla="*/ 539951 w 3803851"/>
              <a:gd name="connsiteY0" fmla="*/ 597364 h 3981914"/>
              <a:gd name="connsiteX1" fmla="*/ 590751 w 3803851"/>
              <a:gd name="connsiteY1" fmla="*/ 89364 h 3981914"/>
              <a:gd name="connsiteX2" fmla="*/ 1898851 w 3803851"/>
              <a:gd name="connsiteY2" fmla="*/ 463 h 3981914"/>
              <a:gd name="connsiteX3" fmla="*/ 3168851 w 3803851"/>
              <a:gd name="connsiteY3" fmla="*/ 102064 h 3981914"/>
              <a:gd name="connsiteX4" fmla="*/ 3708601 w 3803851"/>
              <a:gd name="connsiteY4" fmla="*/ 76664 h 3981914"/>
              <a:gd name="connsiteX5" fmla="*/ 3797501 w 3803851"/>
              <a:gd name="connsiteY5" fmla="*/ 762464 h 3981914"/>
              <a:gd name="connsiteX6" fmla="*/ 3803851 w 3803851"/>
              <a:gd name="connsiteY6" fmla="*/ 3188164 h 3981914"/>
              <a:gd name="connsiteX7" fmla="*/ 3245051 w 3803851"/>
              <a:gd name="connsiteY7" fmla="*/ 3467564 h 3981914"/>
              <a:gd name="connsiteX8" fmla="*/ 3276801 w 3803851"/>
              <a:gd name="connsiteY8" fmla="*/ 3873964 h 3981914"/>
              <a:gd name="connsiteX9" fmla="*/ 1905201 w 3803851"/>
              <a:gd name="connsiteY9" fmla="*/ 3981914 h 3981914"/>
              <a:gd name="connsiteX10" fmla="*/ 616151 w 3803851"/>
              <a:gd name="connsiteY10" fmla="*/ 3905714 h 3981914"/>
              <a:gd name="connsiteX11" fmla="*/ 546301 w 3803851"/>
              <a:gd name="connsiteY11" fmla="*/ 3435814 h 3981914"/>
              <a:gd name="connsiteX12" fmla="*/ 25601 w 3803851"/>
              <a:gd name="connsiteY12" fmla="*/ 3245314 h 3981914"/>
              <a:gd name="connsiteX13" fmla="*/ 114501 w 3803851"/>
              <a:gd name="connsiteY13" fmla="*/ 1981664 h 3981914"/>
              <a:gd name="connsiteX14" fmla="*/ 201 w 3803851"/>
              <a:gd name="connsiteY14" fmla="*/ 743414 h 3981914"/>
              <a:gd name="connsiteX15" fmla="*/ 539951 w 3803851"/>
              <a:gd name="connsiteY15" fmla="*/ 597364 h 3981914"/>
              <a:gd name="connsiteX0" fmla="*/ 539951 w 3825180"/>
              <a:gd name="connsiteY0" fmla="*/ 597364 h 3981914"/>
              <a:gd name="connsiteX1" fmla="*/ 590751 w 3825180"/>
              <a:gd name="connsiteY1" fmla="*/ 89364 h 3981914"/>
              <a:gd name="connsiteX2" fmla="*/ 1898851 w 3825180"/>
              <a:gd name="connsiteY2" fmla="*/ 463 h 3981914"/>
              <a:gd name="connsiteX3" fmla="*/ 3168851 w 3825180"/>
              <a:gd name="connsiteY3" fmla="*/ 102064 h 3981914"/>
              <a:gd name="connsiteX4" fmla="*/ 3708601 w 3825180"/>
              <a:gd name="connsiteY4" fmla="*/ 76664 h 3981914"/>
              <a:gd name="connsiteX5" fmla="*/ 3797501 w 3825180"/>
              <a:gd name="connsiteY5" fmla="*/ 762464 h 3981914"/>
              <a:gd name="connsiteX6" fmla="*/ 3664151 w 3825180"/>
              <a:gd name="connsiteY6" fmla="*/ 1988014 h 3981914"/>
              <a:gd name="connsiteX7" fmla="*/ 3803851 w 3825180"/>
              <a:gd name="connsiteY7" fmla="*/ 3188164 h 3981914"/>
              <a:gd name="connsiteX8" fmla="*/ 3245051 w 3825180"/>
              <a:gd name="connsiteY8" fmla="*/ 3467564 h 3981914"/>
              <a:gd name="connsiteX9" fmla="*/ 3276801 w 3825180"/>
              <a:gd name="connsiteY9" fmla="*/ 3873964 h 3981914"/>
              <a:gd name="connsiteX10" fmla="*/ 1905201 w 3825180"/>
              <a:gd name="connsiteY10" fmla="*/ 3981914 h 3981914"/>
              <a:gd name="connsiteX11" fmla="*/ 616151 w 3825180"/>
              <a:gd name="connsiteY11" fmla="*/ 3905714 h 3981914"/>
              <a:gd name="connsiteX12" fmla="*/ 546301 w 3825180"/>
              <a:gd name="connsiteY12" fmla="*/ 3435814 h 3981914"/>
              <a:gd name="connsiteX13" fmla="*/ 25601 w 3825180"/>
              <a:gd name="connsiteY13" fmla="*/ 3245314 h 3981914"/>
              <a:gd name="connsiteX14" fmla="*/ 114501 w 3825180"/>
              <a:gd name="connsiteY14" fmla="*/ 1981664 h 3981914"/>
              <a:gd name="connsiteX15" fmla="*/ 201 w 3825180"/>
              <a:gd name="connsiteY15" fmla="*/ 743414 h 3981914"/>
              <a:gd name="connsiteX16" fmla="*/ 539951 w 3825180"/>
              <a:gd name="connsiteY16" fmla="*/ 597364 h 3981914"/>
              <a:gd name="connsiteX0" fmla="*/ 539951 w 3825180"/>
              <a:gd name="connsiteY0" fmla="*/ 597364 h 3981914"/>
              <a:gd name="connsiteX1" fmla="*/ 590751 w 3825180"/>
              <a:gd name="connsiteY1" fmla="*/ 89364 h 3981914"/>
              <a:gd name="connsiteX2" fmla="*/ 1898851 w 3825180"/>
              <a:gd name="connsiteY2" fmla="*/ 463 h 3981914"/>
              <a:gd name="connsiteX3" fmla="*/ 3168851 w 3825180"/>
              <a:gd name="connsiteY3" fmla="*/ 102064 h 3981914"/>
              <a:gd name="connsiteX4" fmla="*/ 3708601 w 3825180"/>
              <a:gd name="connsiteY4" fmla="*/ 76664 h 3981914"/>
              <a:gd name="connsiteX5" fmla="*/ 3797501 w 3825180"/>
              <a:gd name="connsiteY5" fmla="*/ 762464 h 3981914"/>
              <a:gd name="connsiteX6" fmla="*/ 3664151 w 3825180"/>
              <a:gd name="connsiteY6" fmla="*/ 1988014 h 3981914"/>
              <a:gd name="connsiteX7" fmla="*/ 3803851 w 3825180"/>
              <a:gd name="connsiteY7" fmla="*/ 3188164 h 3981914"/>
              <a:gd name="connsiteX8" fmla="*/ 3245051 w 3825180"/>
              <a:gd name="connsiteY8" fmla="*/ 3467564 h 3981914"/>
              <a:gd name="connsiteX9" fmla="*/ 3276801 w 3825180"/>
              <a:gd name="connsiteY9" fmla="*/ 3873964 h 3981914"/>
              <a:gd name="connsiteX10" fmla="*/ 1905201 w 3825180"/>
              <a:gd name="connsiteY10" fmla="*/ 3981914 h 3981914"/>
              <a:gd name="connsiteX11" fmla="*/ 616151 w 3825180"/>
              <a:gd name="connsiteY11" fmla="*/ 3905714 h 3981914"/>
              <a:gd name="connsiteX12" fmla="*/ 546301 w 3825180"/>
              <a:gd name="connsiteY12" fmla="*/ 3435814 h 3981914"/>
              <a:gd name="connsiteX13" fmla="*/ 25601 w 3825180"/>
              <a:gd name="connsiteY13" fmla="*/ 3245314 h 3981914"/>
              <a:gd name="connsiteX14" fmla="*/ 114501 w 3825180"/>
              <a:gd name="connsiteY14" fmla="*/ 1981664 h 3981914"/>
              <a:gd name="connsiteX15" fmla="*/ 201 w 3825180"/>
              <a:gd name="connsiteY15" fmla="*/ 743414 h 3981914"/>
              <a:gd name="connsiteX16" fmla="*/ 539951 w 3825180"/>
              <a:gd name="connsiteY16" fmla="*/ 597364 h 3981914"/>
              <a:gd name="connsiteX0" fmla="*/ 539951 w 3825180"/>
              <a:gd name="connsiteY0" fmla="*/ 597364 h 3981914"/>
              <a:gd name="connsiteX1" fmla="*/ 590751 w 3825180"/>
              <a:gd name="connsiteY1" fmla="*/ 89364 h 3981914"/>
              <a:gd name="connsiteX2" fmla="*/ 1898851 w 3825180"/>
              <a:gd name="connsiteY2" fmla="*/ 463 h 3981914"/>
              <a:gd name="connsiteX3" fmla="*/ 3168851 w 3825180"/>
              <a:gd name="connsiteY3" fmla="*/ 102064 h 3981914"/>
              <a:gd name="connsiteX4" fmla="*/ 3257751 w 3825180"/>
              <a:gd name="connsiteY4" fmla="*/ 546564 h 3981914"/>
              <a:gd name="connsiteX5" fmla="*/ 3797501 w 3825180"/>
              <a:gd name="connsiteY5" fmla="*/ 762464 h 3981914"/>
              <a:gd name="connsiteX6" fmla="*/ 3664151 w 3825180"/>
              <a:gd name="connsiteY6" fmla="*/ 1988014 h 3981914"/>
              <a:gd name="connsiteX7" fmla="*/ 3803851 w 3825180"/>
              <a:gd name="connsiteY7" fmla="*/ 3188164 h 3981914"/>
              <a:gd name="connsiteX8" fmla="*/ 3245051 w 3825180"/>
              <a:gd name="connsiteY8" fmla="*/ 3467564 h 3981914"/>
              <a:gd name="connsiteX9" fmla="*/ 3276801 w 3825180"/>
              <a:gd name="connsiteY9" fmla="*/ 3873964 h 3981914"/>
              <a:gd name="connsiteX10" fmla="*/ 1905201 w 3825180"/>
              <a:gd name="connsiteY10" fmla="*/ 3981914 h 3981914"/>
              <a:gd name="connsiteX11" fmla="*/ 616151 w 3825180"/>
              <a:gd name="connsiteY11" fmla="*/ 3905714 h 3981914"/>
              <a:gd name="connsiteX12" fmla="*/ 546301 w 3825180"/>
              <a:gd name="connsiteY12" fmla="*/ 3435814 h 3981914"/>
              <a:gd name="connsiteX13" fmla="*/ 25601 w 3825180"/>
              <a:gd name="connsiteY13" fmla="*/ 3245314 h 3981914"/>
              <a:gd name="connsiteX14" fmla="*/ 114501 w 3825180"/>
              <a:gd name="connsiteY14" fmla="*/ 1981664 h 3981914"/>
              <a:gd name="connsiteX15" fmla="*/ 201 w 3825180"/>
              <a:gd name="connsiteY15" fmla="*/ 743414 h 3981914"/>
              <a:gd name="connsiteX16" fmla="*/ 539951 w 3825180"/>
              <a:gd name="connsiteY16" fmla="*/ 597364 h 3981914"/>
              <a:gd name="connsiteX0" fmla="*/ 539951 w 3825180"/>
              <a:gd name="connsiteY0" fmla="*/ 597364 h 3981914"/>
              <a:gd name="connsiteX1" fmla="*/ 590751 w 3825180"/>
              <a:gd name="connsiteY1" fmla="*/ 89364 h 3981914"/>
              <a:gd name="connsiteX2" fmla="*/ 1898851 w 3825180"/>
              <a:gd name="connsiteY2" fmla="*/ 463 h 3981914"/>
              <a:gd name="connsiteX3" fmla="*/ 3168851 w 3825180"/>
              <a:gd name="connsiteY3" fmla="*/ 102064 h 3981914"/>
              <a:gd name="connsiteX4" fmla="*/ 3257751 w 3825180"/>
              <a:gd name="connsiteY4" fmla="*/ 546564 h 3981914"/>
              <a:gd name="connsiteX5" fmla="*/ 3797501 w 3825180"/>
              <a:gd name="connsiteY5" fmla="*/ 762464 h 3981914"/>
              <a:gd name="connsiteX6" fmla="*/ 3664151 w 3825180"/>
              <a:gd name="connsiteY6" fmla="*/ 1988014 h 3981914"/>
              <a:gd name="connsiteX7" fmla="*/ 3803851 w 3825180"/>
              <a:gd name="connsiteY7" fmla="*/ 3188164 h 3981914"/>
              <a:gd name="connsiteX8" fmla="*/ 3245051 w 3825180"/>
              <a:gd name="connsiteY8" fmla="*/ 3467564 h 3981914"/>
              <a:gd name="connsiteX9" fmla="*/ 3276801 w 3825180"/>
              <a:gd name="connsiteY9" fmla="*/ 3873964 h 3981914"/>
              <a:gd name="connsiteX10" fmla="*/ 1905201 w 3825180"/>
              <a:gd name="connsiteY10" fmla="*/ 3981914 h 3981914"/>
              <a:gd name="connsiteX11" fmla="*/ 616151 w 3825180"/>
              <a:gd name="connsiteY11" fmla="*/ 3905714 h 3981914"/>
              <a:gd name="connsiteX12" fmla="*/ 546301 w 3825180"/>
              <a:gd name="connsiteY12" fmla="*/ 3435814 h 3981914"/>
              <a:gd name="connsiteX13" fmla="*/ 25601 w 3825180"/>
              <a:gd name="connsiteY13" fmla="*/ 3245314 h 3981914"/>
              <a:gd name="connsiteX14" fmla="*/ 114501 w 3825180"/>
              <a:gd name="connsiteY14" fmla="*/ 1981664 h 3981914"/>
              <a:gd name="connsiteX15" fmla="*/ 201 w 3825180"/>
              <a:gd name="connsiteY15" fmla="*/ 743414 h 3981914"/>
              <a:gd name="connsiteX16" fmla="*/ 539951 w 3825180"/>
              <a:gd name="connsiteY16" fmla="*/ 597364 h 3981914"/>
              <a:gd name="connsiteX0" fmla="*/ 539951 w 3825180"/>
              <a:gd name="connsiteY0" fmla="*/ 597364 h 3981914"/>
              <a:gd name="connsiteX1" fmla="*/ 590751 w 3825180"/>
              <a:gd name="connsiteY1" fmla="*/ 89364 h 3981914"/>
              <a:gd name="connsiteX2" fmla="*/ 1898851 w 3825180"/>
              <a:gd name="connsiteY2" fmla="*/ 463 h 3981914"/>
              <a:gd name="connsiteX3" fmla="*/ 3168851 w 3825180"/>
              <a:gd name="connsiteY3" fmla="*/ 102064 h 3981914"/>
              <a:gd name="connsiteX4" fmla="*/ 3257751 w 3825180"/>
              <a:gd name="connsiteY4" fmla="*/ 546564 h 3981914"/>
              <a:gd name="connsiteX5" fmla="*/ 3797501 w 3825180"/>
              <a:gd name="connsiteY5" fmla="*/ 762464 h 3981914"/>
              <a:gd name="connsiteX6" fmla="*/ 3664151 w 3825180"/>
              <a:gd name="connsiteY6" fmla="*/ 1988014 h 3981914"/>
              <a:gd name="connsiteX7" fmla="*/ 3803851 w 3825180"/>
              <a:gd name="connsiteY7" fmla="*/ 3188164 h 3981914"/>
              <a:gd name="connsiteX8" fmla="*/ 3245051 w 3825180"/>
              <a:gd name="connsiteY8" fmla="*/ 3467564 h 3981914"/>
              <a:gd name="connsiteX9" fmla="*/ 3276801 w 3825180"/>
              <a:gd name="connsiteY9" fmla="*/ 3873964 h 3981914"/>
              <a:gd name="connsiteX10" fmla="*/ 1905201 w 3825180"/>
              <a:gd name="connsiteY10" fmla="*/ 3981914 h 3981914"/>
              <a:gd name="connsiteX11" fmla="*/ 616151 w 3825180"/>
              <a:gd name="connsiteY11" fmla="*/ 3905714 h 3981914"/>
              <a:gd name="connsiteX12" fmla="*/ 546301 w 3825180"/>
              <a:gd name="connsiteY12" fmla="*/ 3435814 h 3981914"/>
              <a:gd name="connsiteX13" fmla="*/ 25601 w 3825180"/>
              <a:gd name="connsiteY13" fmla="*/ 3245314 h 3981914"/>
              <a:gd name="connsiteX14" fmla="*/ 114501 w 3825180"/>
              <a:gd name="connsiteY14" fmla="*/ 1981664 h 3981914"/>
              <a:gd name="connsiteX15" fmla="*/ 201 w 3825180"/>
              <a:gd name="connsiteY15" fmla="*/ 743414 h 3981914"/>
              <a:gd name="connsiteX16" fmla="*/ 539951 w 3825180"/>
              <a:gd name="connsiteY16" fmla="*/ 597364 h 3981914"/>
              <a:gd name="connsiteX0" fmla="*/ 539951 w 3825180"/>
              <a:gd name="connsiteY0" fmla="*/ 597364 h 3981914"/>
              <a:gd name="connsiteX1" fmla="*/ 590751 w 3825180"/>
              <a:gd name="connsiteY1" fmla="*/ 89364 h 3981914"/>
              <a:gd name="connsiteX2" fmla="*/ 1898851 w 3825180"/>
              <a:gd name="connsiteY2" fmla="*/ 463 h 3981914"/>
              <a:gd name="connsiteX3" fmla="*/ 3168851 w 3825180"/>
              <a:gd name="connsiteY3" fmla="*/ 102064 h 3981914"/>
              <a:gd name="connsiteX4" fmla="*/ 3257751 w 3825180"/>
              <a:gd name="connsiteY4" fmla="*/ 546564 h 3981914"/>
              <a:gd name="connsiteX5" fmla="*/ 3797501 w 3825180"/>
              <a:gd name="connsiteY5" fmla="*/ 762464 h 3981914"/>
              <a:gd name="connsiteX6" fmla="*/ 3664151 w 3825180"/>
              <a:gd name="connsiteY6" fmla="*/ 1988014 h 3981914"/>
              <a:gd name="connsiteX7" fmla="*/ 3803851 w 3825180"/>
              <a:gd name="connsiteY7" fmla="*/ 3188164 h 3981914"/>
              <a:gd name="connsiteX8" fmla="*/ 3245051 w 3825180"/>
              <a:gd name="connsiteY8" fmla="*/ 3467564 h 3981914"/>
              <a:gd name="connsiteX9" fmla="*/ 3276801 w 3825180"/>
              <a:gd name="connsiteY9" fmla="*/ 3873964 h 3981914"/>
              <a:gd name="connsiteX10" fmla="*/ 1905201 w 3825180"/>
              <a:gd name="connsiteY10" fmla="*/ 3981914 h 3981914"/>
              <a:gd name="connsiteX11" fmla="*/ 616151 w 3825180"/>
              <a:gd name="connsiteY11" fmla="*/ 3905714 h 3981914"/>
              <a:gd name="connsiteX12" fmla="*/ 546301 w 3825180"/>
              <a:gd name="connsiteY12" fmla="*/ 3435814 h 3981914"/>
              <a:gd name="connsiteX13" fmla="*/ 25601 w 3825180"/>
              <a:gd name="connsiteY13" fmla="*/ 3245314 h 3981914"/>
              <a:gd name="connsiteX14" fmla="*/ 114501 w 3825180"/>
              <a:gd name="connsiteY14" fmla="*/ 1981664 h 3981914"/>
              <a:gd name="connsiteX15" fmla="*/ 201 w 3825180"/>
              <a:gd name="connsiteY15" fmla="*/ 743414 h 3981914"/>
              <a:gd name="connsiteX16" fmla="*/ 539951 w 3825180"/>
              <a:gd name="connsiteY16" fmla="*/ 597364 h 3981914"/>
              <a:gd name="connsiteX0" fmla="*/ 539951 w 3825180"/>
              <a:gd name="connsiteY0" fmla="*/ 597364 h 3981914"/>
              <a:gd name="connsiteX1" fmla="*/ 590751 w 3825180"/>
              <a:gd name="connsiteY1" fmla="*/ 89364 h 3981914"/>
              <a:gd name="connsiteX2" fmla="*/ 1898851 w 3825180"/>
              <a:gd name="connsiteY2" fmla="*/ 463 h 3981914"/>
              <a:gd name="connsiteX3" fmla="*/ 3168851 w 3825180"/>
              <a:gd name="connsiteY3" fmla="*/ 102064 h 3981914"/>
              <a:gd name="connsiteX4" fmla="*/ 3257751 w 3825180"/>
              <a:gd name="connsiteY4" fmla="*/ 546564 h 3981914"/>
              <a:gd name="connsiteX5" fmla="*/ 3797501 w 3825180"/>
              <a:gd name="connsiteY5" fmla="*/ 762464 h 3981914"/>
              <a:gd name="connsiteX6" fmla="*/ 3664151 w 3825180"/>
              <a:gd name="connsiteY6" fmla="*/ 1988014 h 3981914"/>
              <a:gd name="connsiteX7" fmla="*/ 3803851 w 3825180"/>
              <a:gd name="connsiteY7" fmla="*/ 3188164 h 3981914"/>
              <a:gd name="connsiteX8" fmla="*/ 3245051 w 3825180"/>
              <a:gd name="connsiteY8" fmla="*/ 3467564 h 3981914"/>
              <a:gd name="connsiteX9" fmla="*/ 3276801 w 3825180"/>
              <a:gd name="connsiteY9" fmla="*/ 3873964 h 3981914"/>
              <a:gd name="connsiteX10" fmla="*/ 1905201 w 3825180"/>
              <a:gd name="connsiteY10" fmla="*/ 3981914 h 3981914"/>
              <a:gd name="connsiteX11" fmla="*/ 616151 w 3825180"/>
              <a:gd name="connsiteY11" fmla="*/ 3905714 h 3981914"/>
              <a:gd name="connsiteX12" fmla="*/ 546301 w 3825180"/>
              <a:gd name="connsiteY12" fmla="*/ 3435814 h 3981914"/>
              <a:gd name="connsiteX13" fmla="*/ 25601 w 3825180"/>
              <a:gd name="connsiteY13" fmla="*/ 3245314 h 3981914"/>
              <a:gd name="connsiteX14" fmla="*/ 114501 w 3825180"/>
              <a:gd name="connsiteY14" fmla="*/ 1981664 h 3981914"/>
              <a:gd name="connsiteX15" fmla="*/ 201 w 3825180"/>
              <a:gd name="connsiteY15" fmla="*/ 743414 h 3981914"/>
              <a:gd name="connsiteX16" fmla="*/ 539951 w 3825180"/>
              <a:gd name="connsiteY16" fmla="*/ 597364 h 3981914"/>
              <a:gd name="connsiteX0" fmla="*/ 539951 w 3825180"/>
              <a:gd name="connsiteY0" fmla="*/ 596901 h 3981451"/>
              <a:gd name="connsiteX1" fmla="*/ 590751 w 3825180"/>
              <a:gd name="connsiteY1" fmla="*/ 88901 h 3981451"/>
              <a:gd name="connsiteX2" fmla="*/ 1898851 w 3825180"/>
              <a:gd name="connsiteY2" fmla="*/ 0 h 3981451"/>
              <a:gd name="connsiteX3" fmla="*/ 3168851 w 3825180"/>
              <a:gd name="connsiteY3" fmla="*/ 101601 h 3981451"/>
              <a:gd name="connsiteX4" fmla="*/ 3257751 w 3825180"/>
              <a:gd name="connsiteY4" fmla="*/ 546101 h 3981451"/>
              <a:gd name="connsiteX5" fmla="*/ 3797501 w 3825180"/>
              <a:gd name="connsiteY5" fmla="*/ 762001 h 3981451"/>
              <a:gd name="connsiteX6" fmla="*/ 3664151 w 3825180"/>
              <a:gd name="connsiteY6" fmla="*/ 1987551 h 3981451"/>
              <a:gd name="connsiteX7" fmla="*/ 3803851 w 3825180"/>
              <a:gd name="connsiteY7" fmla="*/ 3187701 h 3981451"/>
              <a:gd name="connsiteX8" fmla="*/ 3245051 w 3825180"/>
              <a:gd name="connsiteY8" fmla="*/ 3467101 h 3981451"/>
              <a:gd name="connsiteX9" fmla="*/ 3276801 w 3825180"/>
              <a:gd name="connsiteY9" fmla="*/ 3873501 h 3981451"/>
              <a:gd name="connsiteX10" fmla="*/ 1905201 w 3825180"/>
              <a:gd name="connsiteY10" fmla="*/ 3981451 h 3981451"/>
              <a:gd name="connsiteX11" fmla="*/ 616151 w 3825180"/>
              <a:gd name="connsiteY11" fmla="*/ 3905251 h 3981451"/>
              <a:gd name="connsiteX12" fmla="*/ 546301 w 3825180"/>
              <a:gd name="connsiteY12" fmla="*/ 3435351 h 3981451"/>
              <a:gd name="connsiteX13" fmla="*/ 25601 w 3825180"/>
              <a:gd name="connsiteY13" fmla="*/ 3244851 h 3981451"/>
              <a:gd name="connsiteX14" fmla="*/ 114501 w 3825180"/>
              <a:gd name="connsiteY14" fmla="*/ 1981201 h 3981451"/>
              <a:gd name="connsiteX15" fmla="*/ 201 w 3825180"/>
              <a:gd name="connsiteY15" fmla="*/ 742951 h 3981451"/>
              <a:gd name="connsiteX16" fmla="*/ 539951 w 3825180"/>
              <a:gd name="connsiteY16" fmla="*/ 596901 h 3981451"/>
              <a:gd name="connsiteX0" fmla="*/ 539951 w 3825180"/>
              <a:gd name="connsiteY0" fmla="*/ 596901 h 3981451"/>
              <a:gd name="connsiteX1" fmla="*/ 590751 w 3825180"/>
              <a:gd name="connsiteY1" fmla="*/ 88901 h 3981451"/>
              <a:gd name="connsiteX2" fmla="*/ 1898851 w 3825180"/>
              <a:gd name="connsiteY2" fmla="*/ 0 h 3981451"/>
              <a:gd name="connsiteX3" fmla="*/ 3168851 w 3825180"/>
              <a:gd name="connsiteY3" fmla="*/ 101601 h 3981451"/>
              <a:gd name="connsiteX4" fmla="*/ 3257751 w 3825180"/>
              <a:gd name="connsiteY4" fmla="*/ 546101 h 3981451"/>
              <a:gd name="connsiteX5" fmla="*/ 3797501 w 3825180"/>
              <a:gd name="connsiteY5" fmla="*/ 762001 h 3981451"/>
              <a:gd name="connsiteX6" fmla="*/ 3664151 w 3825180"/>
              <a:gd name="connsiteY6" fmla="*/ 1987551 h 3981451"/>
              <a:gd name="connsiteX7" fmla="*/ 3803851 w 3825180"/>
              <a:gd name="connsiteY7" fmla="*/ 3187701 h 3981451"/>
              <a:gd name="connsiteX8" fmla="*/ 3245051 w 3825180"/>
              <a:gd name="connsiteY8" fmla="*/ 3467101 h 3981451"/>
              <a:gd name="connsiteX9" fmla="*/ 3276801 w 3825180"/>
              <a:gd name="connsiteY9" fmla="*/ 3873501 h 3981451"/>
              <a:gd name="connsiteX10" fmla="*/ 1905201 w 3825180"/>
              <a:gd name="connsiteY10" fmla="*/ 3981451 h 3981451"/>
              <a:gd name="connsiteX11" fmla="*/ 616151 w 3825180"/>
              <a:gd name="connsiteY11" fmla="*/ 3905251 h 3981451"/>
              <a:gd name="connsiteX12" fmla="*/ 546301 w 3825180"/>
              <a:gd name="connsiteY12" fmla="*/ 3435351 h 3981451"/>
              <a:gd name="connsiteX13" fmla="*/ 25601 w 3825180"/>
              <a:gd name="connsiteY13" fmla="*/ 3244851 h 3981451"/>
              <a:gd name="connsiteX14" fmla="*/ 114501 w 3825180"/>
              <a:gd name="connsiteY14" fmla="*/ 1981201 h 3981451"/>
              <a:gd name="connsiteX15" fmla="*/ 201 w 3825180"/>
              <a:gd name="connsiteY15" fmla="*/ 742951 h 3981451"/>
              <a:gd name="connsiteX16" fmla="*/ 539951 w 3825180"/>
              <a:gd name="connsiteY16" fmla="*/ 596901 h 3981451"/>
              <a:gd name="connsiteX0" fmla="*/ 539951 w 3825180"/>
              <a:gd name="connsiteY0" fmla="*/ 596901 h 3981451"/>
              <a:gd name="connsiteX1" fmla="*/ 590751 w 3825180"/>
              <a:gd name="connsiteY1" fmla="*/ 88901 h 3981451"/>
              <a:gd name="connsiteX2" fmla="*/ 1898851 w 3825180"/>
              <a:gd name="connsiteY2" fmla="*/ 0 h 3981451"/>
              <a:gd name="connsiteX3" fmla="*/ 3168851 w 3825180"/>
              <a:gd name="connsiteY3" fmla="*/ 101601 h 3981451"/>
              <a:gd name="connsiteX4" fmla="*/ 3257751 w 3825180"/>
              <a:gd name="connsiteY4" fmla="*/ 546101 h 3981451"/>
              <a:gd name="connsiteX5" fmla="*/ 3797501 w 3825180"/>
              <a:gd name="connsiteY5" fmla="*/ 762001 h 3981451"/>
              <a:gd name="connsiteX6" fmla="*/ 3664151 w 3825180"/>
              <a:gd name="connsiteY6" fmla="*/ 1987551 h 3981451"/>
              <a:gd name="connsiteX7" fmla="*/ 3803851 w 3825180"/>
              <a:gd name="connsiteY7" fmla="*/ 3187701 h 3981451"/>
              <a:gd name="connsiteX8" fmla="*/ 3245051 w 3825180"/>
              <a:gd name="connsiteY8" fmla="*/ 3467101 h 3981451"/>
              <a:gd name="connsiteX9" fmla="*/ 3276801 w 3825180"/>
              <a:gd name="connsiteY9" fmla="*/ 3873501 h 3981451"/>
              <a:gd name="connsiteX10" fmla="*/ 1905201 w 3825180"/>
              <a:gd name="connsiteY10" fmla="*/ 3981451 h 3981451"/>
              <a:gd name="connsiteX11" fmla="*/ 616151 w 3825180"/>
              <a:gd name="connsiteY11" fmla="*/ 3905251 h 3981451"/>
              <a:gd name="connsiteX12" fmla="*/ 546301 w 3825180"/>
              <a:gd name="connsiteY12" fmla="*/ 3435351 h 3981451"/>
              <a:gd name="connsiteX13" fmla="*/ 25601 w 3825180"/>
              <a:gd name="connsiteY13" fmla="*/ 3244851 h 3981451"/>
              <a:gd name="connsiteX14" fmla="*/ 114501 w 3825180"/>
              <a:gd name="connsiteY14" fmla="*/ 1981201 h 3981451"/>
              <a:gd name="connsiteX15" fmla="*/ 201 w 3825180"/>
              <a:gd name="connsiteY15" fmla="*/ 742951 h 3981451"/>
              <a:gd name="connsiteX16" fmla="*/ 539951 w 3825180"/>
              <a:gd name="connsiteY16" fmla="*/ 596901 h 3981451"/>
              <a:gd name="connsiteX0" fmla="*/ 539951 w 3825180"/>
              <a:gd name="connsiteY0" fmla="*/ 596901 h 3981451"/>
              <a:gd name="connsiteX1" fmla="*/ 590751 w 3825180"/>
              <a:gd name="connsiteY1" fmla="*/ 88901 h 3981451"/>
              <a:gd name="connsiteX2" fmla="*/ 1898851 w 3825180"/>
              <a:gd name="connsiteY2" fmla="*/ 0 h 3981451"/>
              <a:gd name="connsiteX3" fmla="*/ 3168851 w 3825180"/>
              <a:gd name="connsiteY3" fmla="*/ 101601 h 3981451"/>
              <a:gd name="connsiteX4" fmla="*/ 3257751 w 3825180"/>
              <a:gd name="connsiteY4" fmla="*/ 546101 h 3981451"/>
              <a:gd name="connsiteX5" fmla="*/ 3797501 w 3825180"/>
              <a:gd name="connsiteY5" fmla="*/ 762001 h 3981451"/>
              <a:gd name="connsiteX6" fmla="*/ 3664151 w 3825180"/>
              <a:gd name="connsiteY6" fmla="*/ 1987551 h 3981451"/>
              <a:gd name="connsiteX7" fmla="*/ 3803851 w 3825180"/>
              <a:gd name="connsiteY7" fmla="*/ 3187701 h 3981451"/>
              <a:gd name="connsiteX8" fmla="*/ 3245051 w 3825180"/>
              <a:gd name="connsiteY8" fmla="*/ 3467101 h 3981451"/>
              <a:gd name="connsiteX9" fmla="*/ 3276801 w 3825180"/>
              <a:gd name="connsiteY9" fmla="*/ 3873501 h 3981451"/>
              <a:gd name="connsiteX10" fmla="*/ 1905201 w 3825180"/>
              <a:gd name="connsiteY10" fmla="*/ 3981451 h 3981451"/>
              <a:gd name="connsiteX11" fmla="*/ 616151 w 3825180"/>
              <a:gd name="connsiteY11" fmla="*/ 3905251 h 3981451"/>
              <a:gd name="connsiteX12" fmla="*/ 546301 w 3825180"/>
              <a:gd name="connsiteY12" fmla="*/ 3435351 h 3981451"/>
              <a:gd name="connsiteX13" fmla="*/ 25601 w 3825180"/>
              <a:gd name="connsiteY13" fmla="*/ 3244851 h 3981451"/>
              <a:gd name="connsiteX14" fmla="*/ 114501 w 3825180"/>
              <a:gd name="connsiteY14" fmla="*/ 1981201 h 3981451"/>
              <a:gd name="connsiteX15" fmla="*/ 201 w 3825180"/>
              <a:gd name="connsiteY15" fmla="*/ 742951 h 3981451"/>
              <a:gd name="connsiteX16" fmla="*/ 539951 w 3825180"/>
              <a:gd name="connsiteY16" fmla="*/ 596901 h 3981451"/>
              <a:gd name="connsiteX0" fmla="*/ 539951 w 3825180"/>
              <a:gd name="connsiteY0" fmla="*/ 596901 h 3981451"/>
              <a:gd name="connsiteX1" fmla="*/ 590751 w 3825180"/>
              <a:gd name="connsiteY1" fmla="*/ 88901 h 3981451"/>
              <a:gd name="connsiteX2" fmla="*/ 1898851 w 3825180"/>
              <a:gd name="connsiteY2" fmla="*/ 0 h 3981451"/>
              <a:gd name="connsiteX3" fmla="*/ 3168851 w 3825180"/>
              <a:gd name="connsiteY3" fmla="*/ 101601 h 3981451"/>
              <a:gd name="connsiteX4" fmla="*/ 3257751 w 3825180"/>
              <a:gd name="connsiteY4" fmla="*/ 546101 h 3981451"/>
              <a:gd name="connsiteX5" fmla="*/ 3797501 w 3825180"/>
              <a:gd name="connsiteY5" fmla="*/ 762001 h 3981451"/>
              <a:gd name="connsiteX6" fmla="*/ 3664151 w 3825180"/>
              <a:gd name="connsiteY6" fmla="*/ 1987551 h 3981451"/>
              <a:gd name="connsiteX7" fmla="*/ 3803851 w 3825180"/>
              <a:gd name="connsiteY7" fmla="*/ 3187701 h 3981451"/>
              <a:gd name="connsiteX8" fmla="*/ 3245051 w 3825180"/>
              <a:gd name="connsiteY8" fmla="*/ 3467101 h 3981451"/>
              <a:gd name="connsiteX9" fmla="*/ 3276801 w 3825180"/>
              <a:gd name="connsiteY9" fmla="*/ 3873501 h 3981451"/>
              <a:gd name="connsiteX10" fmla="*/ 1905201 w 3825180"/>
              <a:gd name="connsiteY10" fmla="*/ 3981451 h 3981451"/>
              <a:gd name="connsiteX11" fmla="*/ 616151 w 3825180"/>
              <a:gd name="connsiteY11" fmla="*/ 3905251 h 3981451"/>
              <a:gd name="connsiteX12" fmla="*/ 527251 w 3825180"/>
              <a:gd name="connsiteY12" fmla="*/ 3416301 h 3981451"/>
              <a:gd name="connsiteX13" fmla="*/ 25601 w 3825180"/>
              <a:gd name="connsiteY13" fmla="*/ 3244851 h 3981451"/>
              <a:gd name="connsiteX14" fmla="*/ 114501 w 3825180"/>
              <a:gd name="connsiteY14" fmla="*/ 1981201 h 3981451"/>
              <a:gd name="connsiteX15" fmla="*/ 201 w 3825180"/>
              <a:gd name="connsiteY15" fmla="*/ 742951 h 3981451"/>
              <a:gd name="connsiteX16" fmla="*/ 539951 w 3825180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622300 w 3831329"/>
              <a:gd name="connsiteY11" fmla="*/ 390525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622300 w 3831329"/>
              <a:gd name="connsiteY11" fmla="*/ 390525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622300 w 3831329"/>
              <a:gd name="connsiteY11" fmla="*/ 390525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622300 w 3831329"/>
              <a:gd name="connsiteY11" fmla="*/ 390525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622300 w 3831329"/>
              <a:gd name="connsiteY11" fmla="*/ 390525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565150 w 3831329"/>
              <a:gd name="connsiteY11" fmla="*/ 389255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565150 w 3831329"/>
              <a:gd name="connsiteY11" fmla="*/ 389255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596900 w 3831329"/>
              <a:gd name="connsiteY11" fmla="*/ 387350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596900 w 3831329"/>
              <a:gd name="connsiteY11" fmla="*/ 387350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51200 w 3831329"/>
              <a:gd name="connsiteY8" fmla="*/ 346710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596900 w 3831329"/>
              <a:gd name="connsiteY11" fmla="*/ 387350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25800 w 3831329"/>
              <a:gd name="connsiteY8" fmla="*/ 3409951 h 3981451"/>
              <a:gd name="connsiteX9" fmla="*/ 3282950 w 3831329"/>
              <a:gd name="connsiteY9" fmla="*/ 3873501 h 3981451"/>
              <a:gd name="connsiteX10" fmla="*/ 1911350 w 3831329"/>
              <a:gd name="connsiteY10" fmla="*/ 3981451 h 3981451"/>
              <a:gd name="connsiteX11" fmla="*/ 596900 w 3831329"/>
              <a:gd name="connsiteY11" fmla="*/ 3873501 h 3981451"/>
              <a:gd name="connsiteX12" fmla="*/ 533400 w 3831329"/>
              <a:gd name="connsiteY12" fmla="*/ 3416301 h 3981451"/>
              <a:gd name="connsiteX13" fmla="*/ 0 w 3831329"/>
              <a:gd name="connsiteY13" fmla="*/ 3206751 h 3981451"/>
              <a:gd name="connsiteX14" fmla="*/ 120650 w 3831329"/>
              <a:gd name="connsiteY14" fmla="*/ 1981201 h 3981451"/>
              <a:gd name="connsiteX15" fmla="*/ 6350 w 3831329"/>
              <a:gd name="connsiteY15" fmla="*/ 742951 h 3981451"/>
              <a:gd name="connsiteX16" fmla="*/ 546100 w 3831329"/>
              <a:gd name="connsiteY16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25800 w 3831329"/>
              <a:gd name="connsiteY8" fmla="*/ 3409951 h 3981451"/>
              <a:gd name="connsiteX9" fmla="*/ 3441700 w 3831329"/>
              <a:gd name="connsiteY9" fmla="*/ 3683001 h 3981451"/>
              <a:gd name="connsiteX10" fmla="*/ 3282950 w 3831329"/>
              <a:gd name="connsiteY10" fmla="*/ 3873501 h 3981451"/>
              <a:gd name="connsiteX11" fmla="*/ 1911350 w 3831329"/>
              <a:gd name="connsiteY11" fmla="*/ 3981451 h 3981451"/>
              <a:gd name="connsiteX12" fmla="*/ 596900 w 3831329"/>
              <a:gd name="connsiteY12" fmla="*/ 3873501 h 3981451"/>
              <a:gd name="connsiteX13" fmla="*/ 533400 w 3831329"/>
              <a:gd name="connsiteY13" fmla="*/ 3416301 h 3981451"/>
              <a:gd name="connsiteX14" fmla="*/ 0 w 3831329"/>
              <a:gd name="connsiteY14" fmla="*/ 3206751 h 3981451"/>
              <a:gd name="connsiteX15" fmla="*/ 120650 w 3831329"/>
              <a:gd name="connsiteY15" fmla="*/ 1981201 h 3981451"/>
              <a:gd name="connsiteX16" fmla="*/ 6350 w 3831329"/>
              <a:gd name="connsiteY16" fmla="*/ 742951 h 3981451"/>
              <a:gd name="connsiteX17" fmla="*/ 546100 w 3831329"/>
              <a:gd name="connsiteY17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25800 w 3831329"/>
              <a:gd name="connsiteY8" fmla="*/ 3409951 h 3981451"/>
              <a:gd name="connsiteX9" fmla="*/ 3441700 w 3831329"/>
              <a:gd name="connsiteY9" fmla="*/ 3683001 h 3981451"/>
              <a:gd name="connsiteX10" fmla="*/ 3282950 w 3831329"/>
              <a:gd name="connsiteY10" fmla="*/ 3873501 h 3981451"/>
              <a:gd name="connsiteX11" fmla="*/ 1911350 w 3831329"/>
              <a:gd name="connsiteY11" fmla="*/ 3981451 h 3981451"/>
              <a:gd name="connsiteX12" fmla="*/ 596900 w 3831329"/>
              <a:gd name="connsiteY12" fmla="*/ 3873501 h 3981451"/>
              <a:gd name="connsiteX13" fmla="*/ 533400 w 3831329"/>
              <a:gd name="connsiteY13" fmla="*/ 3416301 h 3981451"/>
              <a:gd name="connsiteX14" fmla="*/ 0 w 3831329"/>
              <a:gd name="connsiteY14" fmla="*/ 3206751 h 3981451"/>
              <a:gd name="connsiteX15" fmla="*/ 120650 w 3831329"/>
              <a:gd name="connsiteY15" fmla="*/ 1981201 h 3981451"/>
              <a:gd name="connsiteX16" fmla="*/ 6350 w 3831329"/>
              <a:gd name="connsiteY16" fmla="*/ 742951 h 3981451"/>
              <a:gd name="connsiteX17" fmla="*/ 546100 w 3831329"/>
              <a:gd name="connsiteY17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25800 w 3831329"/>
              <a:gd name="connsiteY8" fmla="*/ 3409951 h 3981451"/>
              <a:gd name="connsiteX9" fmla="*/ 3441700 w 3831329"/>
              <a:gd name="connsiteY9" fmla="*/ 3683001 h 3981451"/>
              <a:gd name="connsiteX10" fmla="*/ 3155950 w 3831329"/>
              <a:gd name="connsiteY10" fmla="*/ 3873501 h 3981451"/>
              <a:gd name="connsiteX11" fmla="*/ 1911350 w 3831329"/>
              <a:gd name="connsiteY11" fmla="*/ 3981451 h 3981451"/>
              <a:gd name="connsiteX12" fmla="*/ 596900 w 3831329"/>
              <a:gd name="connsiteY12" fmla="*/ 3873501 h 3981451"/>
              <a:gd name="connsiteX13" fmla="*/ 533400 w 3831329"/>
              <a:gd name="connsiteY13" fmla="*/ 3416301 h 3981451"/>
              <a:gd name="connsiteX14" fmla="*/ 0 w 3831329"/>
              <a:gd name="connsiteY14" fmla="*/ 3206751 h 3981451"/>
              <a:gd name="connsiteX15" fmla="*/ 120650 w 3831329"/>
              <a:gd name="connsiteY15" fmla="*/ 1981201 h 3981451"/>
              <a:gd name="connsiteX16" fmla="*/ 6350 w 3831329"/>
              <a:gd name="connsiteY16" fmla="*/ 742951 h 3981451"/>
              <a:gd name="connsiteX17" fmla="*/ 546100 w 3831329"/>
              <a:gd name="connsiteY17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25800 w 3831329"/>
              <a:gd name="connsiteY8" fmla="*/ 3409951 h 3981451"/>
              <a:gd name="connsiteX9" fmla="*/ 3441700 w 3831329"/>
              <a:gd name="connsiteY9" fmla="*/ 3683001 h 3981451"/>
              <a:gd name="connsiteX10" fmla="*/ 3155950 w 3831329"/>
              <a:gd name="connsiteY10" fmla="*/ 3873501 h 3981451"/>
              <a:gd name="connsiteX11" fmla="*/ 1911350 w 3831329"/>
              <a:gd name="connsiteY11" fmla="*/ 3981451 h 3981451"/>
              <a:gd name="connsiteX12" fmla="*/ 596900 w 3831329"/>
              <a:gd name="connsiteY12" fmla="*/ 3873501 h 3981451"/>
              <a:gd name="connsiteX13" fmla="*/ 533400 w 3831329"/>
              <a:gd name="connsiteY13" fmla="*/ 3416301 h 3981451"/>
              <a:gd name="connsiteX14" fmla="*/ 0 w 3831329"/>
              <a:gd name="connsiteY14" fmla="*/ 3206751 h 3981451"/>
              <a:gd name="connsiteX15" fmla="*/ 120650 w 3831329"/>
              <a:gd name="connsiteY15" fmla="*/ 1981201 h 3981451"/>
              <a:gd name="connsiteX16" fmla="*/ 6350 w 3831329"/>
              <a:gd name="connsiteY16" fmla="*/ 742951 h 3981451"/>
              <a:gd name="connsiteX17" fmla="*/ 546100 w 3831329"/>
              <a:gd name="connsiteY17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25800 w 3831329"/>
              <a:gd name="connsiteY8" fmla="*/ 3409951 h 3981451"/>
              <a:gd name="connsiteX9" fmla="*/ 3441700 w 3831329"/>
              <a:gd name="connsiteY9" fmla="*/ 3683001 h 3981451"/>
              <a:gd name="connsiteX10" fmla="*/ 3155950 w 3831329"/>
              <a:gd name="connsiteY10" fmla="*/ 3873501 h 3981451"/>
              <a:gd name="connsiteX11" fmla="*/ 1911350 w 3831329"/>
              <a:gd name="connsiteY11" fmla="*/ 3981451 h 3981451"/>
              <a:gd name="connsiteX12" fmla="*/ 596900 w 3831329"/>
              <a:gd name="connsiteY12" fmla="*/ 3873501 h 3981451"/>
              <a:gd name="connsiteX13" fmla="*/ 533400 w 3831329"/>
              <a:gd name="connsiteY13" fmla="*/ 3416301 h 3981451"/>
              <a:gd name="connsiteX14" fmla="*/ 0 w 3831329"/>
              <a:gd name="connsiteY14" fmla="*/ 3206751 h 3981451"/>
              <a:gd name="connsiteX15" fmla="*/ 120650 w 3831329"/>
              <a:gd name="connsiteY15" fmla="*/ 1981201 h 3981451"/>
              <a:gd name="connsiteX16" fmla="*/ 6350 w 3831329"/>
              <a:gd name="connsiteY16" fmla="*/ 742951 h 3981451"/>
              <a:gd name="connsiteX17" fmla="*/ 546100 w 3831329"/>
              <a:gd name="connsiteY17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25800 w 3831329"/>
              <a:gd name="connsiteY8" fmla="*/ 3409951 h 3981451"/>
              <a:gd name="connsiteX9" fmla="*/ 3403600 w 3831329"/>
              <a:gd name="connsiteY9" fmla="*/ 3695701 h 3981451"/>
              <a:gd name="connsiteX10" fmla="*/ 3155950 w 3831329"/>
              <a:gd name="connsiteY10" fmla="*/ 3873501 h 3981451"/>
              <a:gd name="connsiteX11" fmla="*/ 1911350 w 3831329"/>
              <a:gd name="connsiteY11" fmla="*/ 3981451 h 3981451"/>
              <a:gd name="connsiteX12" fmla="*/ 596900 w 3831329"/>
              <a:gd name="connsiteY12" fmla="*/ 3873501 h 3981451"/>
              <a:gd name="connsiteX13" fmla="*/ 533400 w 3831329"/>
              <a:gd name="connsiteY13" fmla="*/ 3416301 h 3981451"/>
              <a:gd name="connsiteX14" fmla="*/ 0 w 3831329"/>
              <a:gd name="connsiteY14" fmla="*/ 3206751 h 3981451"/>
              <a:gd name="connsiteX15" fmla="*/ 120650 w 3831329"/>
              <a:gd name="connsiteY15" fmla="*/ 1981201 h 3981451"/>
              <a:gd name="connsiteX16" fmla="*/ 6350 w 3831329"/>
              <a:gd name="connsiteY16" fmla="*/ 742951 h 3981451"/>
              <a:gd name="connsiteX17" fmla="*/ 546100 w 3831329"/>
              <a:gd name="connsiteY17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25800 w 3831329"/>
              <a:gd name="connsiteY8" fmla="*/ 3409951 h 3981451"/>
              <a:gd name="connsiteX9" fmla="*/ 3403600 w 3831329"/>
              <a:gd name="connsiteY9" fmla="*/ 3695701 h 3981451"/>
              <a:gd name="connsiteX10" fmla="*/ 3155950 w 3831329"/>
              <a:gd name="connsiteY10" fmla="*/ 3873501 h 3981451"/>
              <a:gd name="connsiteX11" fmla="*/ 1911350 w 3831329"/>
              <a:gd name="connsiteY11" fmla="*/ 3981451 h 3981451"/>
              <a:gd name="connsiteX12" fmla="*/ 596900 w 3831329"/>
              <a:gd name="connsiteY12" fmla="*/ 3873501 h 3981451"/>
              <a:gd name="connsiteX13" fmla="*/ 533400 w 3831329"/>
              <a:gd name="connsiteY13" fmla="*/ 3416301 h 3981451"/>
              <a:gd name="connsiteX14" fmla="*/ 0 w 3831329"/>
              <a:gd name="connsiteY14" fmla="*/ 3206751 h 3981451"/>
              <a:gd name="connsiteX15" fmla="*/ 120650 w 3831329"/>
              <a:gd name="connsiteY15" fmla="*/ 1981201 h 3981451"/>
              <a:gd name="connsiteX16" fmla="*/ 6350 w 3831329"/>
              <a:gd name="connsiteY16" fmla="*/ 742951 h 3981451"/>
              <a:gd name="connsiteX17" fmla="*/ 546100 w 3831329"/>
              <a:gd name="connsiteY17" fmla="*/ 596901 h 3981451"/>
              <a:gd name="connsiteX0" fmla="*/ 546100 w 3831329"/>
              <a:gd name="connsiteY0" fmla="*/ 596901 h 3981451"/>
              <a:gd name="connsiteX1" fmla="*/ 596900 w 3831329"/>
              <a:gd name="connsiteY1" fmla="*/ 88901 h 3981451"/>
              <a:gd name="connsiteX2" fmla="*/ 1905000 w 3831329"/>
              <a:gd name="connsiteY2" fmla="*/ 0 h 3981451"/>
              <a:gd name="connsiteX3" fmla="*/ 3175000 w 3831329"/>
              <a:gd name="connsiteY3" fmla="*/ 101601 h 3981451"/>
              <a:gd name="connsiteX4" fmla="*/ 3263900 w 3831329"/>
              <a:gd name="connsiteY4" fmla="*/ 546101 h 3981451"/>
              <a:gd name="connsiteX5" fmla="*/ 3803650 w 3831329"/>
              <a:gd name="connsiteY5" fmla="*/ 762001 h 3981451"/>
              <a:gd name="connsiteX6" fmla="*/ 3670300 w 3831329"/>
              <a:gd name="connsiteY6" fmla="*/ 1987551 h 3981451"/>
              <a:gd name="connsiteX7" fmla="*/ 3810000 w 3831329"/>
              <a:gd name="connsiteY7" fmla="*/ 3187701 h 3981451"/>
              <a:gd name="connsiteX8" fmla="*/ 3225800 w 3831329"/>
              <a:gd name="connsiteY8" fmla="*/ 3409951 h 3981451"/>
              <a:gd name="connsiteX9" fmla="*/ 3403600 w 3831329"/>
              <a:gd name="connsiteY9" fmla="*/ 3695701 h 3981451"/>
              <a:gd name="connsiteX10" fmla="*/ 3155950 w 3831329"/>
              <a:gd name="connsiteY10" fmla="*/ 3873501 h 3981451"/>
              <a:gd name="connsiteX11" fmla="*/ 1911350 w 3831329"/>
              <a:gd name="connsiteY11" fmla="*/ 3981451 h 3981451"/>
              <a:gd name="connsiteX12" fmla="*/ 596900 w 3831329"/>
              <a:gd name="connsiteY12" fmla="*/ 3873501 h 3981451"/>
              <a:gd name="connsiteX13" fmla="*/ 533400 w 3831329"/>
              <a:gd name="connsiteY13" fmla="*/ 3416301 h 3981451"/>
              <a:gd name="connsiteX14" fmla="*/ 0 w 3831329"/>
              <a:gd name="connsiteY14" fmla="*/ 3206751 h 3981451"/>
              <a:gd name="connsiteX15" fmla="*/ 120650 w 3831329"/>
              <a:gd name="connsiteY15" fmla="*/ 1981201 h 3981451"/>
              <a:gd name="connsiteX16" fmla="*/ 6350 w 3831329"/>
              <a:gd name="connsiteY16" fmla="*/ 742951 h 3981451"/>
              <a:gd name="connsiteX17" fmla="*/ 546100 w 3831329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175000 w 3818075"/>
              <a:gd name="connsiteY3" fmla="*/ 101601 h 3981451"/>
              <a:gd name="connsiteX4" fmla="*/ 3263900 w 3818075"/>
              <a:gd name="connsiteY4" fmla="*/ 54610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2067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175000 w 3818075"/>
              <a:gd name="connsiteY3" fmla="*/ 101601 h 3981451"/>
              <a:gd name="connsiteX4" fmla="*/ 3263900 w 3818075"/>
              <a:gd name="connsiteY4" fmla="*/ 54610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2067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175000 w 3818075"/>
              <a:gd name="connsiteY3" fmla="*/ 101601 h 3981451"/>
              <a:gd name="connsiteX4" fmla="*/ 3263900 w 3818075"/>
              <a:gd name="connsiteY4" fmla="*/ 54610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175000 w 3818075"/>
              <a:gd name="connsiteY3" fmla="*/ 101601 h 3981451"/>
              <a:gd name="connsiteX4" fmla="*/ 3263900 w 3818075"/>
              <a:gd name="connsiteY4" fmla="*/ 54610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175000 w 3818075"/>
              <a:gd name="connsiteY3" fmla="*/ 101601 h 3981451"/>
              <a:gd name="connsiteX4" fmla="*/ 3263900 w 3818075"/>
              <a:gd name="connsiteY4" fmla="*/ 54610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175000 w 3818075"/>
              <a:gd name="connsiteY3" fmla="*/ 101601 h 3981451"/>
              <a:gd name="connsiteX4" fmla="*/ 3263900 w 3818075"/>
              <a:gd name="connsiteY4" fmla="*/ 54610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117850 w 3818075"/>
              <a:gd name="connsiteY3" fmla="*/ 107951 h 3981451"/>
              <a:gd name="connsiteX4" fmla="*/ 3263900 w 3818075"/>
              <a:gd name="connsiteY4" fmla="*/ 54610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117850 w 3818075"/>
              <a:gd name="connsiteY3" fmla="*/ 107951 h 3981451"/>
              <a:gd name="connsiteX4" fmla="*/ 3263900 w 3818075"/>
              <a:gd name="connsiteY4" fmla="*/ 54610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117850 w 3818075"/>
              <a:gd name="connsiteY3" fmla="*/ 1079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96900 w 3818075"/>
              <a:gd name="connsiteY1" fmla="*/ 8890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92450 w 3818075"/>
              <a:gd name="connsiteY3" fmla="*/ 12700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46100 w 3818075"/>
              <a:gd name="connsiteY0" fmla="*/ 59690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46100 w 3818075"/>
              <a:gd name="connsiteY17" fmla="*/ 596901 h 3981451"/>
              <a:gd name="connsiteX0" fmla="*/ 565150 w 3818075"/>
              <a:gd name="connsiteY0" fmla="*/ 582613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65150 w 3818075"/>
              <a:gd name="connsiteY17" fmla="*/ 582613 h 3981451"/>
              <a:gd name="connsiteX0" fmla="*/ 565150 w 3818075"/>
              <a:gd name="connsiteY0" fmla="*/ 582613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65150 w 3818075"/>
              <a:gd name="connsiteY17" fmla="*/ 582613 h 3981451"/>
              <a:gd name="connsiteX0" fmla="*/ 593725 w 3818075"/>
              <a:gd name="connsiteY0" fmla="*/ 57785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93725 w 3818075"/>
              <a:gd name="connsiteY17" fmla="*/ 577851 h 3981451"/>
              <a:gd name="connsiteX0" fmla="*/ 593725 w 3818075"/>
              <a:gd name="connsiteY0" fmla="*/ 57785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93725 w 3818075"/>
              <a:gd name="connsiteY17" fmla="*/ 577851 h 3981451"/>
              <a:gd name="connsiteX0" fmla="*/ 593725 w 3818075"/>
              <a:gd name="connsiteY0" fmla="*/ 577851 h 3981451"/>
              <a:gd name="connsiteX1" fmla="*/ 552450 w 3818075"/>
              <a:gd name="connsiteY1" fmla="*/ 120651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93725 w 3818075"/>
              <a:gd name="connsiteY17" fmla="*/ 577851 h 3981451"/>
              <a:gd name="connsiteX0" fmla="*/ 593725 w 3818075"/>
              <a:gd name="connsiteY0" fmla="*/ 577851 h 3981451"/>
              <a:gd name="connsiteX1" fmla="*/ 566738 w 3818075"/>
              <a:gd name="connsiteY1" fmla="*/ 96839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93725 w 3818075"/>
              <a:gd name="connsiteY17" fmla="*/ 577851 h 3981451"/>
              <a:gd name="connsiteX0" fmla="*/ 593725 w 3818075"/>
              <a:gd name="connsiteY0" fmla="*/ 577851 h 3981451"/>
              <a:gd name="connsiteX1" fmla="*/ 566738 w 3818075"/>
              <a:gd name="connsiteY1" fmla="*/ 96839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93725 w 3818075"/>
              <a:gd name="connsiteY17" fmla="*/ 577851 h 3981451"/>
              <a:gd name="connsiteX0" fmla="*/ 593725 w 3818075"/>
              <a:gd name="connsiteY0" fmla="*/ 577851 h 3981451"/>
              <a:gd name="connsiteX1" fmla="*/ 566738 w 3818075"/>
              <a:gd name="connsiteY1" fmla="*/ 96839 h 3981451"/>
              <a:gd name="connsiteX2" fmla="*/ 1905000 w 3818075"/>
              <a:gd name="connsiteY2" fmla="*/ 0 h 3981451"/>
              <a:gd name="connsiteX3" fmla="*/ 3048000 w 3818075"/>
              <a:gd name="connsiteY3" fmla="*/ 133351 h 3981451"/>
              <a:gd name="connsiteX4" fmla="*/ 3219450 w 3818075"/>
              <a:gd name="connsiteY4" fmla="*/ 552451 h 3981451"/>
              <a:gd name="connsiteX5" fmla="*/ 3803650 w 3818075"/>
              <a:gd name="connsiteY5" fmla="*/ 762001 h 3981451"/>
              <a:gd name="connsiteX6" fmla="*/ 3670300 w 3818075"/>
              <a:gd name="connsiteY6" fmla="*/ 1987551 h 3981451"/>
              <a:gd name="connsiteX7" fmla="*/ 3810000 w 3818075"/>
              <a:gd name="connsiteY7" fmla="*/ 3187701 h 3981451"/>
              <a:gd name="connsiteX8" fmla="*/ 3225800 w 3818075"/>
              <a:gd name="connsiteY8" fmla="*/ 3409951 h 3981451"/>
              <a:gd name="connsiteX9" fmla="*/ 3403600 w 3818075"/>
              <a:gd name="connsiteY9" fmla="*/ 3695701 h 3981451"/>
              <a:gd name="connsiteX10" fmla="*/ 3155950 w 3818075"/>
              <a:gd name="connsiteY10" fmla="*/ 3873501 h 3981451"/>
              <a:gd name="connsiteX11" fmla="*/ 1911350 w 3818075"/>
              <a:gd name="connsiteY11" fmla="*/ 3981451 h 3981451"/>
              <a:gd name="connsiteX12" fmla="*/ 596900 w 3818075"/>
              <a:gd name="connsiteY12" fmla="*/ 3873501 h 3981451"/>
              <a:gd name="connsiteX13" fmla="*/ 533400 w 3818075"/>
              <a:gd name="connsiteY13" fmla="*/ 3416301 h 3981451"/>
              <a:gd name="connsiteX14" fmla="*/ 0 w 3818075"/>
              <a:gd name="connsiteY14" fmla="*/ 3143251 h 3981451"/>
              <a:gd name="connsiteX15" fmla="*/ 120650 w 3818075"/>
              <a:gd name="connsiteY15" fmla="*/ 1981201 h 3981451"/>
              <a:gd name="connsiteX16" fmla="*/ 6350 w 3818075"/>
              <a:gd name="connsiteY16" fmla="*/ 742951 h 3981451"/>
              <a:gd name="connsiteX17" fmla="*/ 593725 w 3818075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590751 w 3811926"/>
              <a:gd name="connsiteY12" fmla="*/ 3873501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590751 w 3811926"/>
              <a:gd name="connsiteY12" fmla="*/ 3873501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590751 w 3811926"/>
              <a:gd name="connsiteY12" fmla="*/ 3873501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590751 w 3811926"/>
              <a:gd name="connsiteY12" fmla="*/ 3873501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590751 w 3811926"/>
              <a:gd name="connsiteY12" fmla="*/ 3873501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590751 w 3811926"/>
              <a:gd name="connsiteY12" fmla="*/ 3873501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590751 w 3811926"/>
              <a:gd name="connsiteY12" fmla="*/ 3873501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590751 w 3811926"/>
              <a:gd name="connsiteY12" fmla="*/ 3873501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590751 w 3811926"/>
              <a:gd name="connsiteY12" fmla="*/ 3873501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73501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695701 h 3981451"/>
              <a:gd name="connsiteX10" fmla="*/ 3149801 w 3811926"/>
              <a:gd name="connsiteY10" fmla="*/ 3849689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724276 h 3981451"/>
              <a:gd name="connsiteX10" fmla="*/ 3149801 w 3811926"/>
              <a:gd name="connsiteY10" fmla="*/ 3849689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724276 h 3981451"/>
              <a:gd name="connsiteX10" fmla="*/ 3149801 w 3811926"/>
              <a:gd name="connsiteY10" fmla="*/ 3849689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213301 w 3811926"/>
              <a:gd name="connsiteY4" fmla="*/ 552451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724276 h 3981451"/>
              <a:gd name="connsiteX10" fmla="*/ 3149801 w 3811926"/>
              <a:gd name="connsiteY10" fmla="*/ 3849689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199014 w 3811926"/>
              <a:gd name="connsiteY4" fmla="*/ 581026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724276 h 3981451"/>
              <a:gd name="connsiteX10" fmla="*/ 3149801 w 3811926"/>
              <a:gd name="connsiteY10" fmla="*/ 3849689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76 w 3811926"/>
              <a:gd name="connsiteY0" fmla="*/ 577851 h 3981451"/>
              <a:gd name="connsiteX1" fmla="*/ 560589 w 3811926"/>
              <a:gd name="connsiteY1" fmla="*/ 96839 h 3981451"/>
              <a:gd name="connsiteX2" fmla="*/ 1898851 w 3811926"/>
              <a:gd name="connsiteY2" fmla="*/ 0 h 3981451"/>
              <a:gd name="connsiteX3" fmla="*/ 3041851 w 3811926"/>
              <a:gd name="connsiteY3" fmla="*/ 133351 h 3981451"/>
              <a:gd name="connsiteX4" fmla="*/ 3199014 w 3811926"/>
              <a:gd name="connsiteY4" fmla="*/ 581026 h 3981451"/>
              <a:gd name="connsiteX5" fmla="*/ 3797501 w 3811926"/>
              <a:gd name="connsiteY5" fmla="*/ 762001 h 3981451"/>
              <a:gd name="connsiteX6" fmla="*/ 3664151 w 3811926"/>
              <a:gd name="connsiteY6" fmla="*/ 1987551 h 3981451"/>
              <a:gd name="connsiteX7" fmla="*/ 3803851 w 3811926"/>
              <a:gd name="connsiteY7" fmla="*/ 3187701 h 3981451"/>
              <a:gd name="connsiteX8" fmla="*/ 3219651 w 3811926"/>
              <a:gd name="connsiteY8" fmla="*/ 3409951 h 3981451"/>
              <a:gd name="connsiteX9" fmla="*/ 3397451 w 3811926"/>
              <a:gd name="connsiteY9" fmla="*/ 3724276 h 3981451"/>
              <a:gd name="connsiteX10" fmla="*/ 3149801 w 3811926"/>
              <a:gd name="connsiteY10" fmla="*/ 3849689 h 3981451"/>
              <a:gd name="connsiteX11" fmla="*/ 1905201 w 3811926"/>
              <a:gd name="connsiteY11" fmla="*/ 3981451 h 3981451"/>
              <a:gd name="connsiteX12" fmla="*/ 614564 w 3811926"/>
              <a:gd name="connsiteY12" fmla="*/ 3868738 h 3981451"/>
              <a:gd name="connsiteX13" fmla="*/ 527251 w 3811926"/>
              <a:gd name="connsiteY13" fmla="*/ 3416301 h 3981451"/>
              <a:gd name="connsiteX14" fmla="*/ 27189 w 3811926"/>
              <a:gd name="connsiteY14" fmla="*/ 3128963 h 3981451"/>
              <a:gd name="connsiteX15" fmla="*/ 114501 w 3811926"/>
              <a:gd name="connsiteY15" fmla="*/ 1981201 h 3981451"/>
              <a:gd name="connsiteX16" fmla="*/ 201 w 3811926"/>
              <a:gd name="connsiteY16" fmla="*/ 742951 h 3981451"/>
              <a:gd name="connsiteX17" fmla="*/ 587576 w 3811926"/>
              <a:gd name="connsiteY17" fmla="*/ 577851 h 3981451"/>
              <a:gd name="connsiteX0" fmla="*/ 587592 w 3811942"/>
              <a:gd name="connsiteY0" fmla="*/ 577851 h 3981451"/>
              <a:gd name="connsiteX1" fmla="*/ 560605 w 3811942"/>
              <a:gd name="connsiteY1" fmla="*/ 96839 h 3981451"/>
              <a:gd name="connsiteX2" fmla="*/ 1898867 w 3811942"/>
              <a:gd name="connsiteY2" fmla="*/ 0 h 3981451"/>
              <a:gd name="connsiteX3" fmla="*/ 3041867 w 3811942"/>
              <a:gd name="connsiteY3" fmla="*/ 133351 h 3981451"/>
              <a:gd name="connsiteX4" fmla="*/ 3199030 w 3811942"/>
              <a:gd name="connsiteY4" fmla="*/ 581026 h 3981451"/>
              <a:gd name="connsiteX5" fmla="*/ 3797517 w 3811942"/>
              <a:gd name="connsiteY5" fmla="*/ 762001 h 3981451"/>
              <a:gd name="connsiteX6" fmla="*/ 3664167 w 3811942"/>
              <a:gd name="connsiteY6" fmla="*/ 1987551 h 3981451"/>
              <a:gd name="connsiteX7" fmla="*/ 3803867 w 3811942"/>
              <a:gd name="connsiteY7" fmla="*/ 3187701 h 3981451"/>
              <a:gd name="connsiteX8" fmla="*/ 3219667 w 3811942"/>
              <a:gd name="connsiteY8" fmla="*/ 3409951 h 3981451"/>
              <a:gd name="connsiteX9" fmla="*/ 3397467 w 3811942"/>
              <a:gd name="connsiteY9" fmla="*/ 3724276 h 3981451"/>
              <a:gd name="connsiteX10" fmla="*/ 3149817 w 3811942"/>
              <a:gd name="connsiteY10" fmla="*/ 3849689 h 3981451"/>
              <a:gd name="connsiteX11" fmla="*/ 1905217 w 3811942"/>
              <a:gd name="connsiteY11" fmla="*/ 3981451 h 3981451"/>
              <a:gd name="connsiteX12" fmla="*/ 614580 w 3811942"/>
              <a:gd name="connsiteY12" fmla="*/ 3868738 h 3981451"/>
              <a:gd name="connsiteX13" fmla="*/ 527267 w 3811942"/>
              <a:gd name="connsiteY13" fmla="*/ 3416301 h 3981451"/>
              <a:gd name="connsiteX14" fmla="*/ 27205 w 3811942"/>
              <a:gd name="connsiteY14" fmla="*/ 3128963 h 3981451"/>
              <a:gd name="connsiteX15" fmla="*/ 114517 w 3811942"/>
              <a:gd name="connsiteY15" fmla="*/ 1981201 h 3981451"/>
              <a:gd name="connsiteX16" fmla="*/ 217 w 3811942"/>
              <a:gd name="connsiteY16" fmla="*/ 742951 h 3981451"/>
              <a:gd name="connsiteX17" fmla="*/ 587592 w 3811942"/>
              <a:gd name="connsiteY17" fmla="*/ 577851 h 3981451"/>
              <a:gd name="connsiteX0" fmla="*/ 587592 w 3811942"/>
              <a:gd name="connsiteY0" fmla="*/ 577851 h 3981451"/>
              <a:gd name="connsiteX1" fmla="*/ 560605 w 3811942"/>
              <a:gd name="connsiteY1" fmla="*/ 96839 h 3981451"/>
              <a:gd name="connsiteX2" fmla="*/ 1898867 w 3811942"/>
              <a:gd name="connsiteY2" fmla="*/ 0 h 3981451"/>
              <a:gd name="connsiteX3" fmla="*/ 3041867 w 3811942"/>
              <a:gd name="connsiteY3" fmla="*/ 133351 h 3981451"/>
              <a:gd name="connsiteX4" fmla="*/ 3199030 w 3811942"/>
              <a:gd name="connsiteY4" fmla="*/ 581026 h 3981451"/>
              <a:gd name="connsiteX5" fmla="*/ 3797517 w 3811942"/>
              <a:gd name="connsiteY5" fmla="*/ 762001 h 3981451"/>
              <a:gd name="connsiteX6" fmla="*/ 3664167 w 3811942"/>
              <a:gd name="connsiteY6" fmla="*/ 1987551 h 3981451"/>
              <a:gd name="connsiteX7" fmla="*/ 3803867 w 3811942"/>
              <a:gd name="connsiteY7" fmla="*/ 3187701 h 3981451"/>
              <a:gd name="connsiteX8" fmla="*/ 3219667 w 3811942"/>
              <a:gd name="connsiteY8" fmla="*/ 3409951 h 3981451"/>
              <a:gd name="connsiteX9" fmla="*/ 3397467 w 3811942"/>
              <a:gd name="connsiteY9" fmla="*/ 3724276 h 3981451"/>
              <a:gd name="connsiteX10" fmla="*/ 3081724 w 3811942"/>
              <a:gd name="connsiteY10" fmla="*/ 3849689 h 3981451"/>
              <a:gd name="connsiteX11" fmla="*/ 1905217 w 3811942"/>
              <a:gd name="connsiteY11" fmla="*/ 3981451 h 3981451"/>
              <a:gd name="connsiteX12" fmla="*/ 614580 w 3811942"/>
              <a:gd name="connsiteY12" fmla="*/ 3868738 h 3981451"/>
              <a:gd name="connsiteX13" fmla="*/ 527267 w 3811942"/>
              <a:gd name="connsiteY13" fmla="*/ 3416301 h 3981451"/>
              <a:gd name="connsiteX14" fmla="*/ 27205 w 3811942"/>
              <a:gd name="connsiteY14" fmla="*/ 3128963 h 3981451"/>
              <a:gd name="connsiteX15" fmla="*/ 114517 w 3811942"/>
              <a:gd name="connsiteY15" fmla="*/ 1981201 h 3981451"/>
              <a:gd name="connsiteX16" fmla="*/ 217 w 3811942"/>
              <a:gd name="connsiteY16" fmla="*/ 742951 h 3981451"/>
              <a:gd name="connsiteX17" fmla="*/ 587592 w 3811942"/>
              <a:gd name="connsiteY17" fmla="*/ 577851 h 3981451"/>
              <a:gd name="connsiteX0" fmla="*/ 587592 w 3811942"/>
              <a:gd name="connsiteY0" fmla="*/ 577851 h 3981451"/>
              <a:gd name="connsiteX1" fmla="*/ 560605 w 3811942"/>
              <a:gd name="connsiteY1" fmla="*/ 96839 h 3981451"/>
              <a:gd name="connsiteX2" fmla="*/ 1898867 w 3811942"/>
              <a:gd name="connsiteY2" fmla="*/ 0 h 3981451"/>
              <a:gd name="connsiteX3" fmla="*/ 3041867 w 3811942"/>
              <a:gd name="connsiteY3" fmla="*/ 133351 h 3981451"/>
              <a:gd name="connsiteX4" fmla="*/ 3199030 w 3811942"/>
              <a:gd name="connsiteY4" fmla="*/ 581026 h 3981451"/>
              <a:gd name="connsiteX5" fmla="*/ 3797517 w 3811942"/>
              <a:gd name="connsiteY5" fmla="*/ 762001 h 3981451"/>
              <a:gd name="connsiteX6" fmla="*/ 3664167 w 3811942"/>
              <a:gd name="connsiteY6" fmla="*/ 1987551 h 3981451"/>
              <a:gd name="connsiteX7" fmla="*/ 3803867 w 3811942"/>
              <a:gd name="connsiteY7" fmla="*/ 3187701 h 3981451"/>
              <a:gd name="connsiteX8" fmla="*/ 3219667 w 3811942"/>
              <a:gd name="connsiteY8" fmla="*/ 3409951 h 3981451"/>
              <a:gd name="connsiteX9" fmla="*/ 3397467 w 3811942"/>
              <a:gd name="connsiteY9" fmla="*/ 3724276 h 3981451"/>
              <a:gd name="connsiteX10" fmla="*/ 3081724 w 3811942"/>
              <a:gd name="connsiteY10" fmla="*/ 3849689 h 3981451"/>
              <a:gd name="connsiteX11" fmla="*/ 1905217 w 3811942"/>
              <a:gd name="connsiteY11" fmla="*/ 3981451 h 3981451"/>
              <a:gd name="connsiteX12" fmla="*/ 614580 w 3811942"/>
              <a:gd name="connsiteY12" fmla="*/ 3868738 h 3981451"/>
              <a:gd name="connsiteX13" fmla="*/ 527267 w 3811942"/>
              <a:gd name="connsiteY13" fmla="*/ 3416301 h 3981451"/>
              <a:gd name="connsiteX14" fmla="*/ 27205 w 3811942"/>
              <a:gd name="connsiteY14" fmla="*/ 3128963 h 3981451"/>
              <a:gd name="connsiteX15" fmla="*/ 114517 w 3811942"/>
              <a:gd name="connsiteY15" fmla="*/ 1981201 h 3981451"/>
              <a:gd name="connsiteX16" fmla="*/ 217 w 3811942"/>
              <a:gd name="connsiteY16" fmla="*/ 742951 h 3981451"/>
              <a:gd name="connsiteX17" fmla="*/ 587592 w 3811942"/>
              <a:gd name="connsiteY17" fmla="*/ 577851 h 3981451"/>
              <a:gd name="connsiteX0" fmla="*/ 587592 w 3811942"/>
              <a:gd name="connsiteY0" fmla="*/ 577851 h 3981451"/>
              <a:gd name="connsiteX1" fmla="*/ 560605 w 3811942"/>
              <a:gd name="connsiteY1" fmla="*/ 96839 h 3981451"/>
              <a:gd name="connsiteX2" fmla="*/ 1898867 w 3811942"/>
              <a:gd name="connsiteY2" fmla="*/ 0 h 3981451"/>
              <a:gd name="connsiteX3" fmla="*/ 3041867 w 3811942"/>
              <a:gd name="connsiteY3" fmla="*/ 133351 h 3981451"/>
              <a:gd name="connsiteX4" fmla="*/ 3199030 w 3811942"/>
              <a:gd name="connsiteY4" fmla="*/ 581026 h 3981451"/>
              <a:gd name="connsiteX5" fmla="*/ 3797517 w 3811942"/>
              <a:gd name="connsiteY5" fmla="*/ 762001 h 3981451"/>
              <a:gd name="connsiteX6" fmla="*/ 3664167 w 3811942"/>
              <a:gd name="connsiteY6" fmla="*/ 1987551 h 3981451"/>
              <a:gd name="connsiteX7" fmla="*/ 3803867 w 3811942"/>
              <a:gd name="connsiteY7" fmla="*/ 3187701 h 3981451"/>
              <a:gd name="connsiteX8" fmla="*/ 3219667 w 3811942"/>
              <a:gd name="connsiteY8" fmla="*/ 3409951 h 3981451"/>
              <a:gd name="connsiteX9" fmla="*/ 3397467 w 3811942"/>
              <a:gd name="connsiteY9" fmla="*/ 3724276 h 3981451"/>
              <a:gd name="connsiteX10" fmla="*/ 3052541 w 3811942"/>
              <a:gd name="connsiteY10" fmla="*/ 3859417 h 3981451"/>
              <a:gd name="connsiteX11" fmla="*/ 1905217 w 3811942"/>
              <a:gd name="connsiteY11" fmla="*/ 3981451 h 3981451"/>
              <a:gd name="connsiteX12" fmla="*/ 614580 w 3811942"/>
              <a:gd name="connsiteY12" fmla="*/ 3868738 h 3981451"/>
              <a:gd name="connsiteX13" fmla="*/ 527267 w 3811942"/>
              <a:gd name="connsiteY13" fmla="*/ 3416301 h 3981451"/>
              <a:gd name="connsiteX14" fmla="*/ 27205 w 3811942"/>
              <a:gd name="connsiteY14" fmla="*/ 3128963 h 3981451"/>
              <a:gd name="connsiteX15" fmla="*/ 114517 w 3811942"/>
              <a:gd name="connsiteY15" fmla="*/ 1981201 h 3981451"/>
              <a:gd name="connsiteX16" fmla="*/ 217 w 3811942"/>
              <a:gd name="connsiteY16" fmla="*/ 742951 h 3981451"/>
              <a:gd name="connsiteX17" fmla="*/ 587592 w 3811942"/>
              <a:gd name="connsiteY17" fmla="*/ 577851 h 3981451"/>
              <a:gd name="connsiteX0" fmla="*/ 587592 w 3811942"/>
              <a:gd name="connsiteY0" fmla="*/ 577851 h 3981451"/>
              <a:gd name="connsiteX1" fmla="*/ 531422 w 3811942"/>
              <a:gd name="connsiteY1" fmla="*/ 96839 h 3981451"/>
              <a:gd name="connsiteX2" fmla="*/ 1898867 w 3811942"/>
              <a:gd name="connsiteY2" fmla="*/ 0 h 3981451"/>
              <a:gd name="connsiteX3" fmla="*/ 3041867 w 3811942"/>
              <a:gd name="connsiteY3" fmla="*/ 133351 h 3981451"/>
              <a:gd name="connsiteX4" fmla="*/ 3199030 w 3811942"/>
              <a:gd name="connsiteY4" fmla="*/ 581026 h 3981451"/>
              <a:gd name="connsiteX5" fmla="*/ 3797517 w 3811942"/>
              <a:gd name="connsiteY5" fmla="*/ 762001 h 3981451"/>
              <a:gd name="connsiteX6" fmla="*/ 3664167 w 3811942"/>
              <a:gd name="connsiteY6" fmla="*/ 1987551 h 3981451"/>
              <a:gd name="connsiteX7" fmla="*/ 3803867 w 3811942"/>
              <a:gd name="connsiteY7" fmla="*/ 3187701 h 3981451"/>
              <a:gd name="connsiteX8" fmla="*/ 3219667 w 3811942"/>
              <a:gd name="connsiteY8" fmla="*/ 3409951 h 3981451"/>
              <a:gd name="connsiteX9" fmla="*/ 3397467 w 3811942"/>
              <a:gd name="connsiteY9" fmla="*/ 3724276 h 3981451"/>
              <a:gd name="connsiteX10" fmla="*/ 3052541 w 3811942"/>
              <a:gd name="connsiteY10" fmla="*/ 3859417 h 3981451"/>
              <a:gd name="connsiteX11" fmla="*/ 1905217 w 3811942"/>
              <a:gd name="connsiteY11" fmla="*/ 3981451 h 3981451"/>
              <a:gd name="connsiteX12" fmla="*/ 614580 w 3811942"/>
              <a:gd name="connsiteY12" fmla="*/ 3868738 h 3981451"/>
              <a:gd name="connsiteX13" fmla="*/ 527267 w 3811942"/>
              <a:gd name="connsiteY13" fmla="*/ 3416301 h 3981451"/>
              <a:gd name="connsiteX14" fmla="*/ 27205 w 3811942"/>
              <a:gd name="connsiteY14" fmla="*/ 3128963 h 3981451"/>
              <a:gd name="connsiteX15" fmla="*/ 114517 w 3811942"/>
              <a:gd name="connsiteY15" fmla="*/ 1981201 h 3981451"/>
              <a:gd name="connsiteX16" fmla="*/ 217 w 3811942"/>
              <a:gd name="connsiteY16" fmla="*/ 742951 h 3981451"/>
              <a:gd name="connsiteX17" fmla="*/ 587592 w 3811942"/>
              <a:gd name="connsiteY17" fmla="*/ 577851 h 3981451"/>
              <a:gd name="connsiteX0" fmla="*/ 587592 w 3811942"/>
              <a:gd name="connsiteY0" fmla="*/ 577851 h 3981451"/>
              <a:gd name="connsiteX1" fmla="*/ 531422 w 3811942"/>
              <a:gd name="connsiteY1" fmla="*/ 96839 h 3981451"/>
              <a:gd name="connsiteX2" fmla="*/ 1898867 w 3811942"/>
              <a:gd name="connsiteY2" fmla="*/ 0 h 3981451"/>
              <a:gd name="connsiteX3" fmla="*/ 3041867 w 3811942"/>
              <a:gd name="connsiteY3" fmla="*/ 133351 h 3981451"/>
              <a:gd name="connsiteX4" fmla="*/ 3199030 w 3811942"/>
              <a:gd name="connsiteY4" fmla="*/ 610209 h 3981451"/>
              <a:gd name="connsiteX5" fmla="*/ 3797517 w 3811942"/>
              <a:gd name="connsiteY5" fmla="*/ 762001 h 3981451"/>
              <a:gd name="connsiteX6" fmla="*/ 3664167 w 3811942"/>
              <a:gd name="connsiteY6" fmla="*/ 1987551 h 3981451"/>
              <a:gd name="connsiteX7" fmla="*/ 3803867 w 3811942"/>
              <a:gd name="connsiteY7" fmla="*/ 3187701 h 3981451"/>
              <a:gd name="connsiteX8" fmla="*/ 3219667 w 3811942"/>
              <a:gd name="connsiteY8" fmla="*/ 3409951 h 3981451"/>
              <a:gd name="connsiteX9" fmla="*/ 3397467 w 3811942"/>
              <a:gd name="connsiteY9" fmla="*/ 3724276 h 3981451"/>
              <a:gd name="connsiteX10" fmla="*/ 3052541 w 3811942"/>
              <a:gd name="connsiteY10" fmla="*/ 3859417 h 3981451"/>
              <a:gd name="connsiteX11" fmla="*/ 1905217 w 3811942"/>
              <a:gd name="connsiteY11" fmla="*/ 3981451 h 3981451"/>
              <a:gd name="connsiteX12" fmla="*/ 614580 w 3811942"/>
              <a:gd name="connsiteY12" fmla="*/ 3868738 h 3981451"/>
              <a:gd name="connsiteX13" fmla="*/ 527267 w 3811942"/>
              <a:gd name="connsiteY13" fmla="*/ 3416301 h 3981451"/>
              <a:gd name="connsiteX14" fmla="*/ 27205 w 3811942"/>
              <a:gd name="connsiteY14" fmla="*/ 3128963 h 3981451"/>
              <a:gd name="connsiteX15" fmla="*/ 114517 w 3811942"/>
              <a:gd name="connsiteY15" fmla="*/ 1981201 h 3981451"/>
              <a:gd name="connsiteX16" fmla="*/ 217 w 3811942"/>
              <a:gd name="connsiteY16" fmla="*/ 742951 h 3981451"/>
              <a:gd name="connsiteX17" fmla="*/ 587592 w 3811942"/>
              <a:gd name="connsiteY17" fmla="*/ 577851 h 3981451"/>
              <a:gd name="connsiteX0" fmla="*/ 587592 w 3811942"/>
              <a:gd name="connsiteY0" fmla="*/ 607034 h 3981451"/>
              <a:gd name="connsiteX1" fmla="*/ 531422 w 3811942"/>
              <a:gd name="connsiteY1" fmla="*/ 96839 h 3981451"/>
              <a:gd name="connsiteX2" fmla="*/ 1898867 w 3811942"/>
              <a:gd name="connsiteY2" fmla="*/ 0 h 3981451"/>
              <a:gd name="connsiteX3" fmla="*/ 3041867 w 3811942"/>
              <a:gd name="connsiteY3" fmla="*/ 133351 h 3981451"/>
              <a:gd name="connsiteX4" fmla="*/ 3199030 w 3811942"/>
              <a:gd name="connsiteY4" fmla="*/ 610209 h 3981451"/>
              <a:gd name="connsiteX5" fmla="*/ 3797517 w 3811942"/>
              <a:gd name="connsiteY5" fmla="*/ 762001 h 3981451"/>
              <a:gd name="connsiteX6" fmla="*/ 3664167 w 3811942"/>
              <a:gd name="connsiteY6" fmla="*/ 1987551 h 3981451"/>
              <a:gd name="connsiteX7" fmla="*/ 3803867 w 3811942"/>
              <a:gd name="connsiteY7" fmla="*/ 3187701 h 3981451"/>
              <a:gd name="connsiteX8" fmla="*/ 3219667 w 3811942"/>
              <a:gd name="connsiteY8" fmla="*/ 3409951 h 3981451"/>
              <a:gd name="connsiteX9" fmla="*/ 3397467 w 3811942"/>
              <a:gd name="connsiteY9" fmla="*/ 3724276 h 3981451"/>
              <a:gd name="connsiteX10" fmla="*/ 3052541 w 3811942"/>
              <a:gd name="connsiteY10" fmla="*/ 3859417 h 3981451"/>
              <a:gd name="connsiteX11" fmla="*/ 1905217 w 3811942"/>
              <a:gd name="connsiteY11" fmla="*/ 3981451 h 3981451"/>
              <a:gd name="connsiteX12" fmla="*/ 614580 w 3811942"/>
              <a:gd name="connsiteY12" fmla="*/ 3868738 h 3981451"/>
              <a:gd name="connsiteX13" fmla="*/ 527267 w 3811942"/>
              <a:gd name="connsiteY13" fmla="*/ 3416301 h 3981451"/>
              <a:gd name="connsiteX14" fmla="*/ 27205 w 3811942"/>
              <a:gd name="connsiteY14" fmla="*/ 3128963 h 3981451"/>
              <a:gd name="connsiteX15" fmla="*/ 114517 w 3811942"/>
              <a:gd name="connsiteY15" fmla="*/ 1981201 h 3981451"/>
              <a:gd name="connsiteX16" fmla="*/ 217 w 3811942"/>
              <a:gd name="connsiteY16" fmla="*/ 742951 h 3981451"/>
              <a:gd name="connsiteX17" fmla="*/ 587592 w 3811942"/>
              <a:gd name="connsiteY17" fmla="*/ 607034 h 3981451"/>
              <a:gd name="connsiteX0" fmla="*/ 587592 w 3811840"/>
              <a:gd name="connsiteY0" fmla="*/ 607034 h 3981451"/>
              <a:gd name="connsiteX1" fmla="*/ 531422 w 3811840"/>
              <a:gd name="connsiteY1" fmla="*/ 96839 h 3981451"/>
              <a:gd name="connsiteX2" fmla="*/ 1898867 w 3811840"/>
              <a:gd name="connsiteY2" fmla="*/ 0 h 3981451"/>
              <a:gd name="connsiteX3" fmla="*/ 3041867 w 3811840"/>
              <a:gd name="connsiteY3" fmla="*/ 133351 h 3981451"/>
              <a:gd name="connsiteX4" fmla="*/ 3199030 w 3811840"/>
              <a:gd name="connsiteY4" fmla="*/ 610209 h 3981451"/>
              <a:gd name="connsiteX5" fmla="*/ 3797517 w 3811840"/>
              <a:gd name="connsiteY5" fmla="*/ 762001 h 3981451"/>
              <a:gd name="connsiteX6" fmla="*/ 3654440 w 3811840"/>
              <a:gd name="connsiteY6" fmla="*/ 2007006 h 3981451"/>
              <a:gd name="connsiteX7" fmla="*/ 3803867 w 3811840"/>
              <a:gd name="connsiteY7" fmla="*/ 3187701 h 3981451"/>
              <a:gd name="connsiteX8" fmla="*/ 3219667 w 3811840"/>
              <a:gd name="connsiteY8" fmla="*/ 3409951 h 3981451"/>
              <a:gd name="connsiteX9" fmla="*/ 3397467 w 3811840"/>
              <a:gd name="connsiteY9" fmla="*/ 3724276 h 3981451"/>
              <a:gd name="connsiteX10" fmla="*/ 3052541 w 3811840"/>
              <a:gd name="connsiteY10" fmla="*/ 3859417 h 3981451"/>
              <a:gd name="connsiteX11" fmla="*/ 1905217 w 3811840"/>
              <a:gd name="connsiteY11" fmla="*/ 3981451 h 3981451"/>
              <a:gd name="connsiteX12" fmla="*/ 614580 w 3811840"/>
              <a:gd name="connsiteY12" fmla="*/ 3868738 h 3981451"/>
              <a:gd name="connsiteX13" fmla="*/ 527267 w 3811840"/>
              <a:gd name="connsiteY13" fmla="*/ 3416301 h 3981451"/>
              <a:gd name="connsiteX14" fmla="*/ 27205 w 3811840"/>
              <a:gd name="connsiteY14" fmla="*/ 3128963 h 3981451"/>
              <a:gd name="connsiteX15" fmla="*/ 114517 w 3811840"/>
              <a:gd name="connsiteY15" fmla="*/ 1981201 h 3981451"/>
              <a:gd name="connsiteX16" fmla="*/ 217 w 3811840"/>
              <a:gd name="connsiteY16" fmla="*/ 742951 h 3981451"/>
              <a:gd name="connsiteX17" fmla="*/ 587592 w 3811840"/>
              <a:gd name="connsiteY17" fmla="*/ 607034 h 3981451"/>
              <a:gd name="connsiteX0" fmla="*/ 587592 w 3811840"/>
              <a:gd name="connsiteY0" fmla="*/ 607034 h 3981451"/>
              <a:gd name="connsiteX1" fmla="*/ 531422 w 3811840"/>
              <a:gd name="connsiteY1" fmla="*/ 96839 h 3981451"/>
              <a:gd name="connsiteX2" fmla="*/ 1898867 w 3811840"/>
              <a:gd name="connsiteY2" fmla="*/ 0 h 3981451"/>
              <a:gd name="connsiteX3" fmla="*/ 3041867 w 3811840"/>
              <a:gd name="connsiteY3" fmla="*/ 133351 h 3981451"/>
              <a:gd name="connsiteX4" fmla="*/ 3199030 w 3811840"/>
              <a:gd name="connsiteY4" fmla="*/ 610209 h 3981451"/>
              <a:gd name="connsiteX5" fmla="*/ 3797517 w 3811840"/>
              <a:gd name="connsiteY5" fmla="*/ 762001 h 3981451"/>
              <a:gd name="connsiteX6" fmla="*/ 3654440 w 3811840"/>
              <a:gd name="connsiteY6" fmla="*/ 2007006 h 3981451"/>
              <a:gd name="connsiteX7" fmla="*/ 3803867 w 3811840"/>
              <a:gd name="connsiteY7" fmla="*/ 3187701 h 3981451"/>
              <a:gd name="connsiteX8" fmla="*/ 3219667 w 3811840"/>
              <a:gd name="connsiteY8" fmla="*/ 3409951 h 3981451"/>
              <a:gd name="connsiteX9" fmla="*/ 3397467 w 3811840"/>
              <a:gd name="connsiteY9" fmla="*/ 3724276 h 3981451"/>
              <a:gd name="connsiteX10" fmla="*/ 3052541 w 3811840"/>
              <a:gd name="connsiteY10" fmla="*/ 3859417 h 3981451"/>
              <a:gd name="connsiteX11" fmla="*/ 1905217 w 3811840"/>
              <a:gd name="connsiteY11" fmla="*/ 3981451 h 3981451"/>
              <a:gd name="connsiteX12" fmla="*/ 614580 w 3811840"/>
              <a:gd name="connsiteY12" fmla="*/ 3868738 h 3981451"/>
              <a:gd name="connsiteX13" fmla="*/ 527267 w 3811840"/>
              <a:gd name="connsiteY13" fmla="*/ 3416301 h 3981451"/>
              <a:gd name="connsiteX14" fmla="*/ 27205 w 3811840"/>
              <a:gd name="connsiteY14" fmla="*/ 3128963 h 3981451"/>
              <a:gd name="connsiteX15" fmla="*/ 114517 w 3811840"/>
              <a:gd name="connsiteY15" fmla="*/ 2010384 h 3981451"/>
              <a:gd name="connsiteX16" fmla="*/ 217 w 3811840"/>
              <a:gd name="connsiteY16" fmla="*/ 742951 h 3981451"/>
              <a:gd name="connsiteX17" fmla="*/ 587592 w 3811840"/>
              <a:gd name="connsiteY17" fmla="*/ 607034 h 3981451"/>
              <a:gd name="connsiteX0" fmla="*/ 587592 w 3811840"/>
              <a:gd name="connsiteY0" fmla="*/ 607034 h 3981451"/>
              <a:gd name="connsiteX1" fmla="*/ 531422 w 3811840"/>
              <a:gd name="connsiteY1" fmla="*/ 96839 h 3981451"/>
              <a:gd name="connsiteX2" fmla="*/ 1898867 w 3811840"/>
              <a:gd name="connsiteY2" fmla="*/ 0 h 3981451"/>
              <a:gd name="connsiteX3" fmla="*/ 3041867 w 3811840"/>
              <a:gd name="connsiteY3" fmla="*/ 133351 h 3981451"/>
              <a:gd name="connsiteX4" fmla="*/ 3199030 w 3811840"/>
              <a:gd name="connsiteY4" fmla="*/ 610209 h 3981451"/>
              <a:gd name="connsiteX5" fmla="*/ 3797517 w 3811840"/>
              <a:gd name="connsiteY5" fmla="*/ 762001 h 3981451"/>
              <a:gd name="connsiteX6" fmla="*/ 3654440 w 3811840"/>
              <a:gd name="connsiteY6" fmla="*/ 2007006 h 3981451"/>
              <a:gd name="connsiteX7" fmla="*/ 3803867 w 3811840"/>
              <a:gd name="connsiteY7" fmla="*/ 3119607 h 3981451"/>
              <a:gd name="connsiteX8" fmla="*/ 3219667 w 3811840"/>
              <a:gd name="connsiteY8" fmla="*/ 3409951 h 3981451"/>
              <a:gd name="connsiteX9" fmla="*/ 3397467 w 3811840"/>
              <a:gd name="connsiteY9" fmla="*/ 3724276 h 3981451"/>
              <a:gd name="connsiteX10" fmla="*/ 3052541 w 3811840"/>
              <a:gd name="connsiteY10" fmla="*/ 3859417 h 3981451"/>
              <a:gd name="connsiteX11" fmla="*/ 1905217 w 3811840"/>
              <a:gd name="connsiteY11" fmla="*/ 3981451 h 3981451"/>
              <a:gd name="connsiteX12" fmla="*/ 614580 w 3811840"/>
              <a:gd name="connsiteY12" fmla="*/ 3868738 h 3981451"/>
              <a:gd name="connsiteX13" fmla="*/ 527267 w 3811840"/>
              <a:gd name="connsiteY13" fmla="*/ 3416301 h 3981451"/>
              <a:gd name="connsiteX14" fmla="*/ 27205 w 3811840"/>
              <a:gd name="connsiteY14" fmla="*/ 3128963 h 3981451"/>
              <a:gd name="connsiteX15" fmla="*/ 114517 w 3811840"/>
              <a:gd name="connsiteY15" fmla="*/ 2010384 h 3981451"/>
              <a:gd name="connsiteX16" fmla="*/ 217 w 3811840"/>
              <a:gd name="connsiteY16" fmla="*/ 742951 h 3981451"/>
              <a:gd name="connsiteX17" fmla="*/ 587592 w 3811840"/>
              <a:gd name="connsiteY17" fmla="*/ 607034 h 3981451"/>
              <a:gd name="connsiteX0" fmla="*/ 587592 w 3797736"/>
              <a:gd name="connsiteY0" fmla="*/ 607034 h 3981451"/>
              <a:gd name="connsiteX1" fmla="*/ 531422 w 3797736"/>
              <a:gd name="connsiteY1" fmla="*/ 96839 h 3981451"/>
              <a:gd name="connsiteX2" fmla="*/ 1898867 w 3797736"/>
              <a:gd name="connsiteY2" fmla="*/ 0 h 3981451"/>
              <a:gd name="connsiteX3" fmla="*/ 3041867 w 3797736"/>
              <a:gd name="connsiteY3" fmla="*/ 133351 h 3981451"/>
              <a:gd name="connsiteX4" fmla="*/ 3199030 w 3797736"/>
              <a:gd name="connsiteY4" fmla="*/ 610209 h 3981451"/>
              <a:gd name="connsiteX5" fmla="*/ 3797517 w 3797736"/>
              <a:gd name="connsiteY5" fmla="*/ 762001 h 3981451"/>
              <a:gd name="connsiteX6" fmla="*/ 3654440 w 3797736"/>
              <a:gd name="connsiteY6" fmla="*/ 2007006 h 3981451"/>
              <a:gd name="connsiteX7" fmla="*/ 3755228 w 3797736"/>
              <a:gd name="connsiteY7" fmla="*/ 3109879 h 3981451"/>
              <a:gd name="connsiteX8" fmla="*/ 3219667 w 3797736"/>
              <a:gd name="connsiteY8" fmla="*/ 3409951 h 3981451"/>
              <a:gd name="connsiteX9" fmla="*/ 3397467 w 3797736"/>
              <a:gd name="connsiteY9" fmla="*/ 3724276 h 3981451"/>
              <a:gd name="connsiteX10" fmla="*/ 3052541 w 3797736"/>
              <a:gd name="connsiteY10" fmla="*/ 3859417 h 3981451"/>
              <a:gd name="connsiteX11" fmla="*/ 1905217 w 3797736"/>
              <a:gd name="connsiteY11" fmla="*/ 3981451 h 3981451"/>
              <a:gd name="connsiteX12" fmla="*/ 614580 w 3797736"/>
              <a:gd name="connsiteY12" fmla="*/ 3868738 h 3981451"/>
              <a:gd name="connsiteX13" fmla="*/ 527267 w 3797736"/>
              <a:gd name="connsiteY13" fmla="*/ 3416301 h 3981451"/>
              <a:gd name="connsiteX14" fmla="*/ 27205 w 3797736"/>
              <a:gd name="connsiteY14" fmla="*/ 3128963 h 3981451"/>
              <a:gd name="connsiteX15" fmla="*/ 114517 w 3797736"/>
              <a:gd name="connsiteY15" fmla="*/ 2010384 h 3981451"/>
              <a:gd name="connsiteX16" fmla="*/ 217 w 3797736"/>
              <a:gd name="connsiteY16" fmla="*/ 742951 h 3981451"/>
              <a:gd name="connsiteX17" fmla="*/ 587592 w 3797736"/>
              <a:gd name="connsiteY17" fmla="*/ 607034 h 3981451"/>
              <a:gd name="connsiteX0" fmla="*/ 587592 w 3788011"/>
              <a:gd name="connsiteY0" fmla="*/ 607034 h 3981451"/>
              <a:gd name="connsiteX1" fmla="*/ 531422 w 3788011"/>
              <a:gd name="connsiteY1" fmla="*/ 96839 h 3981451"/>
              <a:gd name="connsiteX2" fmla="*/ 1898867 w 3788011"/>
              <a:gd name="connsiteY2" fmla="*/ 0 h 3981451"/>
              <a:gd name="connsiteX3" fmla="*/ 3041867 w 3788011"/>
              <a:gd name="connsiteY3" fmla="*/ 133351 h 3981451"/>
              <a:gd name="connsiteX4" fmla="*/ 3199030 w 3788011"/>
              <a:gd name="connsiteY4" fmla="*/ 610209 h 3981451"/>
              <a:gd name="connsiteX5" fmla="*/ 3787789 w 3788011"/>
              <a:gd name="connsiteY5" fmla="*/ 771729 h 3981451"/>
              <a:gd name="connsiteX6" fmla="*/ 3654440 w 3788011"/>
              <a:gd name="connsiteY6" fmla="*/ 2007006 h 3981451"/>
              <a:gd name="connsiteX7" fmla="*/ 3755228 w 3788011"/>
              <a:gd name="connsiteY7" fmla="*/ 3109879 h 3981451"/>
              <a:gd name="connsiteX8" fmla="*/ 3219667 w 3788011"/>
              <a:gd name="connsiteY8" fmla="*/ 3409951 h 3981451"/>
              <a:gd name="connsiteX9" fmla="*/ 3397467 w 3788011"/>
              <a:gd name="connsiteY9" fmla="*/ 3724276 h 3981451"/>
              <a:gd name="connsiteX10" fmla="*/ 3052541 w 3788011"/>
              <a:gd name="connsiteY10" fmla="*/ 3859417 h 3981451"/>
              <a:gd name="connsiteX11" fmla="*/ 1905217 w 3788011"/>
              <a:gd name="connsiteY11" fmla="*/ 3981451 h 3981451"/>
              <a:gd name="connsiteX12" fmla="*/ 614580 w 3788011"/>
              <a:gd name="connsiteY12" fmla="*/ 3868738 h 3981451"/>
              <a:gd name="connsiteX13" fmla="*/ 527267 w 3788011"/>
              <a:gd name="connsiteY13" fmla="*/ 3416301 h 3981451"/>
              <a:gd name="connsiteX14" fmla="*/ 27205 w 3788011"/>
              <a:gd name="connsiteY14" fmla="*/ 3128963 h 3981451"/>
              <a:gd name="connsiteX15" fmla="*/ 114517 w 3788011"/>
              <a:gd name="connsiteY15" fmla="*/ 2010384 h 3981451"/>
              <a:gd name="connsiteX16" fmla="*/ 217 w 3788011"/>
              <a:gd name="connsiteY16" fmla="*/ 742951 h 3981451"/>
              <a:gd name="connsiteX17" fmla="*/ 587592 w 3788011"/>
              <a:gd name="connsiteY17" fmla="*/ 607034 h 3981451"/>
              <a:gd name="connsiteX0" fmla="*/ 587592 w 3788011"/>
              <a:gd name="connsiteY0" fmla="*/ 607034 h 3981451"/>
              <a:gd name="connsiteX1" fmla="*/ 531422 w 3788011"/>
              <a:gd name="connsiteY1" fmla="*/ 96839 h 3981451"/>
              <a:gd name="connsiteX2" fmla="*/ 1898867 w 3788011"/>
              <a:gd name="connsiteY2" fmla="*/ 0 h 3981451"/>
              <a:gd name="connsiteX3" fmla="*/ 3041867 w 3788011"/>
              <a:gd name="connsiteY3" fmla="*/ 133351 h 3981451"/>
              <a:gd name="connsiteX4" fmla="*/ 3199030 w 3788011"/>
              <a:gd name="connsiteY4" fmla="*/ 610209 h 3981451"/>
              <a:gd name="connsiteX5" fmla="*/ 3787789 w 3788011"/>
              <a:gd name="connsiteY5" fmla="*/ 800304 h 3981451"/>
              <a:gd name="connsiteX6" fmla="*/ 3654440 w 3788011"/>
              <a:gd name="connsiteY6" fmla="*/ 2007006 h 3981451"/>
              <a:gd name="connsiteX7" fmla="*/ 3755228 w 3788011"/>
              <a:gd name="connsiteY7" fmla="*/ 3109879 h 3981451"/>
              <a:gd name="connsiteX8" fmla="*/ 3219667 w 3788011"/>
              <a:gd name="connsiteY8" fmla="*/ 3409951 h 3981451"/>
              <a:gd name="connsiteX9" fmla="*/ 3397467 w 3788011"/>
              <a:gd name="connsiteY9" fmla="*/ 3724276 h 3981451"/>
              <a:gd name="connsiteX10" fmla="*/ 3052541 w 3788011"/>
              <a:gd name="connsiteY10" fmla="*/ 3859417 h 3981451"/>
              <a:gd name="connsiteX11" fmla="*/ 1905217 w 3788011"/>
              <a:gd name="connsiteY11" fmla="*/ 3981451 h 3981451"/>
              <a:gd name="connsiteX12" fmla="*/ 614580 w 3788011"/>
              <a:gd name="connsiteY12" fmla="*/ 3868738 h 3981451"/>
              <a:gd name="connsiteX13" fmla="*/ 527267 w 3788011"/>
              <a:gd name="connsiteY13" fmla="*/ 3416301 h 3981451"/>
              <a:gd name="connsiteX14" fmla="*/ 27205 w 3788011"/>
              <a:gd name="connsiteY14" fmla="*/ 3128963 h 3981451"/>
              <a:gd name="connsiteX15" fmla="*/ 114517 w 3788011"/>
              <a:gd name="connsiteY15" fmla="*/ 2010384 h 3981451"/>
              <a:gd name="connsiteX16" fmla="*/ 217 w 3788011"/>
              <a:gd name="connsiteY16" fmla="*/ 742951 h 3981451"/>
              <a:gd name="connsiteX17" fmla="*/ 587592 w 3788011"/>
              <a:gd name="connsiteY17" fmla="*/ 607034 h 3981451"/>
              <a:gd name="connsiteX0" fmla="*/ 601873 w 3802292"/>
              <a:gd name="connsiteY0" fmla="*/ 607034 h 3981451"/>
              <a:gd name="connsiteX1" fmla="*/ 545703 w 3802292"/>
              <a:gd name="connsiteY1" fmla="*/ 96839 h 3981451"/>
              <a:gd name="connsiteX2" fmla="*/ 1913148 w 3802292"/>
              <a:gd name="connsiteY2" fmla="*/ 0 h 3981451"/>
              <a:gd name="connsiteX3" fmla="*/ 3056148 w 3802292"/>
              <a:gd name="connsiteY3" fmla="*/ 133351 h 3981451"/>
              <a:gd name="connsiteX4" fmla="*/ 3213311 w 3802292"/>
              <a:gd name="connsiteY4" fmla="*/ 610209 h 3981451"/>
              <a:gd name="connsiteX5" fmla="*/ 3802070 w 3802292"/>
              <a:gd name="connsiteY5" fmla="*/ 800304 h 3981451"/>
              <a:gd name="connsiteX6" fmla="*/ 3668721 w 3802292"/>
              <a:gd name="connsiteY6" fmla="*/ 2007006 h 3981451"/>
              <a:gd name="connsiteX7" fmla="*/ 3769509 w 3802292"/>
              <a:gd name="connsiteY7" fmla="*/ 3109879 h 3981451"/>
              <a:gd name="connsiteX8" fmla="*/ 3233948 w 3802292"/>
              <a:gd name="connsiteY8" fmla="*/ 3409951 h 3981451"/>
              <a:gd name="connsiteX9" fmla="*/ 3411748 w 3802292"/>
              <a:gd name="connsiteY9" fmla="*/ 3724276 h 3981451"/>
              <a:gd name="connsiteX10" fmla="*/ 3066822 w 3802292"/>
              <a:gd name="connsiteY10" fmla="*/ 3859417 h 3981451"/>
              <a:gd name="connsiteX11" fmla="*/ 1919498 w 3802292"/>
              <a:gd name="connsiteY11" fmla="*/ 3981451 h 3981451"/>
              <a:gd name="connsiteX12" fmla="*/ 628861 w 3802292"/>
              <a:gd name="connsiteY12" fmla="*/ 3868738 h 3981451"/>
              <a:gd name="connsiteX13" fmla="*/ 541548 w 3802292"/>
              <a:gd name="connsiteY13" fmla="*/ 3416301 h 3981451"/>
              <a:gd name="connsiteX14" fmla="*/ 41486 w 3802292"/>
              <a:gd name="connsiteY14" fmla="*/ 3128963 h 3981451"/>
              <a:gd name="connsiteX15" fmla="*/ 128798 w 3802292"/>
              <a:gd name="connsiteY15" fmla="*/ 2010384 h 3981451"/>
              <a:gd name="connsiteX16" fmla="*/ 211 w 3802292"/>
              <a:gd name="connsiteY16" fmla="*/ 785813 h 3981451"/>
              <a:gd name="connsiteX17" fmla="*/ 601873 w 3802292"/>
              <a:gd name="connsiteY17" fmla="*/ 607034 h 3981451"/>
              <a:gd name="connsiteX0" fmla="*/ 601873 w 3802292"/>
              <a:gd name="connsiteY0" fmla="*/ 607034 h 3981451"/>
              <a:gd name="connsiteX1" fmla="*/ 545703 w 3802292"/>
              <a:gd name="connsiteY1" fmla="*/ 96839 h 3981451"/>
              <a:gd name="connsiteX2" fmla="*/ 1913148 w 3802292"/>
              <a:gd name="connsiteY2" fmla="*/ 0 h 3981451"/>
              <a:gd name="connsiteX3" fmla="*/ 3056148 w 3802292"/>
              <a:gd name="connsiteY3" fmla="*/ 133351 h 3981451"/>
              <a:gd name="connsiteX4" fmla="*/ 3213311 w 3802292"/>
              <a:gd name="connsiteY4" fmla="*/ 610209 h 3981451"/>
              <a:gd name="connsiteX5" fmla="*/ 3802070 w 3802292"/>
              <a:gd name="connsiteY5" fmla="*/ 800304 h 3981451"/>
              <a:gd name="connsiteX6" fmla="*/ 3668721 w 3802292"/>
              <a:gd name="connsiteY6" fmla="*/ 2007006 h 3981451"/>
              <a:gd name="connsiteX7" fmla="*/ 3769509 w 3802292"/>
              <a:gd name="connsiteY7" fmla="*/ 3109879 h 3981451"/>
              <a:gd name="connsiteX8" fmla="*/ 3233948 w 3802292"/>
              <a:gd name="connsiteY8" fmla="*/ 3409951 h 3981451"/>
              <a:gd name="connsiteX9" fmla="*/ 3411748 w 3802292"/>
              <a:gd name="connsiteY9" fmla="*/ 3724276 h 3981451"/>
              <a:gd name="connsiteX10" fmla="*/ 3066822 w 3802292"/>
              <a:gd name="connsiteY10" fmla="*/ 3859417 h 3981451"/>
              <a:gd name="connsiteX11" fmla="*/ 1919498 w 3802292"/>
              <a:gd name="connsiteY11" fmla="*/ 3981451 h 3981451"/>
              <a:gd name="connsiteX12" fmla="*/ 638386 w 3802292"/>
              <a:gd name="connsiteY12" fmla="*/ 3868738 h 3981451"/>
              <a:gd name="connsiteX13" fmla="*/ 541548 w 3802292"/>
              <a:gd name="connsiteY13" fmla="*/ 3416301 h 3981451"/>
              <a:gd name="connsiteX14" fmla="*/ 41486 w 3802292"/>
              <a:gd name="connsiteY14" fmla="*/ 3128963 h 3981451"/>
              <a:gd name="connsiteX15" fmla="*/ 128798 w 3802292"/>
              <a:gd name="connsiteY15" fmla="*/ 2010384 h 3981451"/>
              <a:gd name="connsiteX16" fmla="*/ 211 w 3802292"/>
              <a:gd name="connsiteY16" fmla="*/ 785813 h 3981451"/>
              <a:gd name="connsiteX17" fmla="*/ 601873 w 3802292"/>
              <a:gd name="connsiteY17" fmla="*/ 607034 h 3981451"/>
              <a:gd name="connsiteX0" fmla="*/ 601873 w 3802292"/>
              <a:gd name="connsiteY0" fmla="*/ 607034 h 3981451"/>
              <a:gd name="connsiteX1" fmla="*/ 545703 w 3802292"/>
              <a:gd name="connsiteY1" fmla="*/ 96839 h 3981451"/>
              <a:gd name="connsiteX2" fmla="*/ 1913148 w 3802292"/>
              <a:gd name="connsiteY2" fmla="*/ 0 h 3981451"/>
              <a:gd name="connsiteX3" fmla="*/ 3056148 w 3802292"/>
              <a:gd name="connsiteY3" fmla="*/ 133351 h 3981451"/>
              <a:gd name="connsiteX4" fmla="*/ 3213311 w 3802292"/>
              <a:gd name="connsiteY4" fmla="*/ 610209 h 3981451"/>
              <a:gd name="connsiteX5" fmla="*/ 3802070 w 3802292"/>
              <a:gd name="connsiteY5" fmla="*/ 800304 h 3981451"/>
              <a:gd name="connsiteX6" fmla="*/ 3668721 w 3802292"/>
              <a:gd name="connsiteY6" fmla="*/ 2007006 h 3981451"/>
              <a:gd name="connsiteX7" fmla="*/ 3769509 w 3802292"/>
              <a:gd name="connsiteY7" fmla="*/ 3109879 h 3981451"/>
              <a:gd name="connsiteX8" fmla="*/ 3233948 w 3802292"/>
              <a:gd name="connsiteY8" fmla="*/ 3409951 h 3981451"/>
              <a:gd name="connsiteX9" fmla="*/ 3411748 w 3802292"/>
              <a:gd name="connsiteY9" fmla="*/ 3724276 h 3981451"/>
              <a:gd name="connsiteX10" fmla="*/ 3066822 w 3802292"/>
              <a:gd name="connsiteY10" fmla="*/ 3859417 h 3981451"/>
              <a:gd name="connsiteX11" fmla="*/ 1919498 w 3802292"/>
              <a:gd name="connsiteY11" fmla="*/ 3981451 h 3981451"/>
              <a:gd name="connsiteX12" fmla="*/ 638386 w 3802292"/>
              <a:gd name="connsiteY12" fmla="*/ 3868738 h 3981451"/>
              <a:gd name="connsiteX13" fmla="*/ 541548 w 3802292"/>
              <a:gd name="connsiteY13" fmla="*/ 3416301 h 3981451"/>
              <a:gd name="connsiteX14" fmla="*/ 41486 w 3802292"/>
              <a:gd name="connsiteY14" fmla="*/ 3128963 h 3981451"/>
              <a:gd name="connsiteX15" fmla="*/ 128798 w 3802292"/>
              <a:gd name="connsiteY15" fmla="*/ 2010384 h 3981451"/>
              <a:gd name="connsiteX16" fmla="*/ 211 w 3802292"/>
              <a:gd name="connsiteY16" fmla="*/ 785813 h 3981451"/>
              <a:gd name="connsiteX17" fmla="*/ 601873 w 3802292"/>
              <a:gd name="connsiteY17" fmla="*/ 607034 h 3981451"/>
              <a:gd name="connsiteX0" fmla="*/ 601873 w 3802292"/>
              <a:gd name="connsiteY0" fmla="*/ 607034 h 3981451"/>
              <a:gd name="connsiteX1" fmla="*/ 545703 w 3802292"/>
              <a:gd name="connsiteY1" fmla="*/ 96839 h 3981451"/>
              <a:gd name="connsiteX2" fmla="*/ 1913148 w 3802292"/>
              <a:gd name="connsiteY2" fmla="*/ 0 h 3981451"/>
              <a:gd name="connsiteX3" fmla="*/ 3056148 w 3802292"/>
              <a:gd name="connsiteY3" fmla="*/ 133351 h 3981451"/>
              <a:gd name="connsiteX4" fmla="*/ 3213311 w 3802292"/>
              <a:gd name="connsiteY4" fmla="*/ 610209 h 3981451"/>
              <a:gd name="connsiteX5" fmla="*/ 3802070 w 3802292"/>
              <a:gd name="connsiteY5" fmla="*/ 800304 h 3981451"/>
              <a:gd name="connsiteX6" fmla="*/ 3668721 w 3802292"/>
              <a:gd name="connsiteY6" fmla="*/ 2007006 h 3981451"/>
              <a:gd name="connsiteX7" fmla="*/ 3769509 w 3802292"/>
              <a:gd name="connsiteY7" fmla="*/ 3109879 h 3981451"/>
              <a:gd name="connsiteX8" fmla="*/ 3233948 w 3802292"/>
              <a:gd name="connsiteY8" fmla="*/ 3409951 h 3981451"/>
              <a:gd name="connsiteX9" fmla="*/ 3411748 w 3802292"/>
              <a:gd name="connsiteY9" fmla="*/ 3724276 h 3981451"/>
              <a:gd name="connsiteX10" fmla="*/ 3066822 w 3802292"/>
              <a:gd name="connsiteY10" fmla="*/ 3859417 h 3981451"/>
              <a:gd name="connsiteX11" fmla="*/ 1919498 w 3802292"/>
              <a:gd name="connsiteY11" fmla="*/ 3981451 h 3981451"/>
              <a:gd name="connsiteX12" fmla="*/ 638386 w 3802292"/>
              <a:gd name="connsiteY12" fmla="*/ 3868738 h 3981451"/>
              <a:gd name="connsiteX13" fmla="*/ 541548 w 3802292"/>
              <a:gd name="connsiteY13" fmla="*/ 3416301 h 3981451"/>
              <a:gd name="connsiteX14" fmla="*/ 41486 w 3802292"/>
              <a:gd name="connsiteY14" fmla="*/ 3128963 h 3981451"/>
              <a:gd name="connsiteX15" fmla="*/ 128798 w 3802292"/>
              <a:gd name="connsiteY15" fmla="*/ 2010384 h 3981451"/>
              <a:gd name="connsiteX16" fmla="*/ 211 w 3802292"/>
              <a:gd name="connsiteY16" fmla="*/ 785813 h 3981451"/>
              <a:gd name="connsiteX17" fmla="*/ 601873 w 3802292"/>
              <a:gd name="connsiteY17" fmla="*/ 607034 h 398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02292" h="3981451">
                <a:moveTo>
                  <a:pt x="601873" y="607034"/>
                </a:moveTo>
                <a:cubicBezTo>
                  <a:pt x="532023" y="491146"/>
                  <a:pt x="177403" y="234951"/>
                  <a:pt x="545703" y="96839"/>
                </a:cubicBezTo>
                <a:cubicBezTo>
                  <a:pt x="872728" y="31751"/>
                  <a:pt x="1369165" y="532342"/>
                  <a:pt x="1913148" y="0"/>
                </a:cubicBezTo>
                <a:cubicBezTo>
                  <a:pt x="2088831" y="165100"/>
                  <a:pt x="2443902" y="396876"/>
                  <a:pt x="3056148" y="133351"/>
                </a:cubicBezTo>
                <a:cubicBezTo>
                  <a:pt x="3317556" y="44980"/>
                  <a:pt x="3532928" y="195342"/>
                  <a:pt x="3213311" y="610209"/>
                </a:cubicBezTo>
                <a:cubicBezTo>
                  <a:pt x="3530811" y="550942"/>
                  <a:pt x="3802070" y="573821"/>
                  <a:pt x="3802070" y="800304"/>
                </a:cubicBezTo>
                <a:cubicBezTo>
                  <a:pt x="3815828" y="1117804"/>
                  <a:pt x="3185063" y="1437623"/>
                  <a:pt x="3668721" y="2007006"/>
                </a:cubicBezTo>
                <a:cubicBezTo>
                  <a:pt x="3180829" y="2665289"/>
                  <a:pt x="3860526" y="2862229"/>
                  <a:pt x="3769509" y="3109879"/>
                </a:cubicBezTo>
                <a:cubicBezTo>
                  <a:pt x="3576892" y="3647512"/>
                  <a:pt x="3331315" y="3291418"/>
                  <a:pt x="3233948" y="3409951"/>
                </a:cubicBezTo>
                <a:cubicBezTo>
                  <a:pt x="3244531" y="3473451"/>
                  <a:pt x="3356715" y="3546476"/>
                  <a:pt x="3411748" y="3724276"/>
                </a:cubicBezTo>
                <a:cubicBezTo>
                  <a:pt x="3411748" y="3870326"/>
                  <a:pt x="3260497" y="3873704"/>
                  <a:pt x="3066822" y="3859417"/>
                </a:cubicBezTo>
                <a:cubicBezTo>
                  <a:pt x="2450872" y="3552500"/>
                  <a:pt x="2230648" y="3761318"/>
                  <a:pt x="1919498" y="3981451"/>
                </a:cubicBezTo>
                <a:cubicBezTo>
                  <a:pt x="1356465" y="3454401"/>
                  <a:pt x="1068069" y="3894138"/>
                  <a:pt x="638386" y="3868738"/>
                </a:cubicBezTo>
                <a:cubicBezTo>
                  <a:pt x="321944" y="3778251"/>
                  <a:pt x="609493" y="3473028"/>
                  <a:pt x="541548" y="3416301"/>
                </a:cubicBezTo>
                <a:cubicBezTo>
                  <a:pt x="347873" y="3471333"/>
                  <a:pt x="90169" y="3476625"/>
                  <a:pt x="41486" y="3128963"/>
                </a:cubicBezTo>
                <a:cubicBezTo>
                  <a:pt x="496041" y="2298700"/>
                  <a:pt x="320356" y="2453614"/>
                  <a:pt x="128798" y="2010384"/>
                </a:cubicBezTo>
                <a:cubicBezTo>
                  <a:pt x="551920" y="1517624"/>
                  <a:pt x="-12489" y="1101196"/>
                  <a:pt x="211" y="785813"/>
                </a:cubicBezTo>
                <a:cubicBezTo>
                  <a:pt x="15028" y="686330"/>
                  <a:pt x="128269" y="368379"/>
                  <a:pt x="601873" y="607034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7" name="Robnei.CoM"/>
          <p:cNvSpPr txBox="1"/>
          <p:nvPr/>
        </p:nvSpPr>
        <p:spPr>
          <a:xfrm>
            <a:off x="367256" y="472536"/>
            <a:ext cx="3608646" cy="938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99" b="1" dirty="0">
                <a:effectLst>
                  <a:glow rad="127000">
                    <a:schemeClr val="bg1"/>
                  </a:glow>
                </a:effectLst>
                <a:latin typeface="Comic Sans MS" panose="030F0702030302020204" pitchFamily="66" charset="0"/>
                <a:cs typeface="Mongolian Baiti" panose="03000500000000000000" pitchFamily="66" charset="0"/>
              </a:rPr>
              <a:t>NOMBRE</a:t>
            </a:r>
          </a:p>
        </p:txBody>
      </p:sp>
      <p:sp>
        <p:nvSpPr>
          <p:cNvPr id="18" name="Robnei.CoM"/>
          <p:cNvSpPr txBox="1"/>
          <p:nvPr/>
        </p:nvSpPr>
        <p:spPr>
          <a:xfrm>
            <a:off x="1524261" y="1378924"/>
            <a:ext cx="13099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>
                <a:effectLst>
                  <a:glow rad="190500">
                    <a:schemeClr val="bg1"/>
                  </a:glow>
                </a:effectLst>
                <a:latin typeface="Comic Sans MS" panose="030F0702030302020204" pitchFamily="66" charset="0"/>
                <a:cs typeface="Mongolian Baiti" panose="03000500000000000000" pitchFamily="66" charset="0"/>
              </a:rPr>
              <a:t>TEXTO</a:t>
            </a:r>
          </a:p>
        </p:txBody>
      </p:sp>
      <p:sp>
        <p:nvSpPr>
          <p:cNvPr id="19" name="Robnei.CoM"/>
          <p:cNvSpPr txBox="1"/>
          <p:nvPr/>
        </p:nvSpPr>
        <p:spPr>
          <a:xfrm>
            <a:off x="636077" y="3333837"/>
            <a:ext cx="308634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Comic Sans MS" panose="030F0702030302020204" pitchFamily="66" charset="0"/>
              </a:rPr>
              <a:t>Sábado 15 de </a:t>
            </a:r>
            <a:r>
              <a:rPr lang="en-US" sz="2300" dirty="0" err="1">
                <a:latin typeface="Comic Sans MS" panose="030F0702030302020204" pitchFamily="66" charset="0"/>
              </a:rPr>
              <a:t>Junio</a:t>
            </a:r>
            <a:endParaRPr lang="en-US" sz="2300" dirty="0">
              <a:latin typeface="Comic Sans MS" panose="030F0702030302020204" pitchFamily="66" charset="0"/>
            </a:endParaRPr>
          </a:p>
        </p:txBody>
      </p:sp>
      <p:sp>
        <p:nvSpPr>
          <p:cNvPr id="22" name="Robnei.CoM"/>
          <p:cNvSpPr txBox="1"/>
          <p:nvPr/>
        </p:nvSpPr>
        <p:spPr>
          <a:xfrm>
            <a:off x="840783" y="3715248"/>
            <a:ext cx="266159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>
                <a:latin typeface="Comic Sans MS" panose="030F0702030302020204" pitchFamily="66" charset="0"/>
              </a:rPr>
              <a:t>Hora: 5:00 pm.</a:t>
            </a:r>
          </a:p>
        </p:txBody>
      </p:sp>
      <p:sp>
        <p:nvSpPr>
          <p:cNvPr id="24" name="Robnei.CoM"/>
          <p:cNvSpPr txBox="1"/>
          <p:nvPr/>
        </p:nvSpPr>
        <p:spPr>
          <a:xfrm>
            <a:off x="700820" y="4084094"/>
            <a:ext cx="2905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dirty="0">
                <a:latin typeface="Comic Sans MS" panose="030F0702030302020204" pitchFamily="66" charset="0"/>
              </a:rPr>
              <a:t>En Urb. Los Rosales</a:t>
            </a:r>
          </a:p>
          <a:p>
            <a:pPr algn="ctr"/>
            <a:r>
              <a:rPr lang="es-PE" sz="2000" dirty="0">
                <a:latin typeface="Comic Sans MS" panose="030F0702030302020204" pitchFamily="66" charset="0"/>
              </a:rPr>
              <a:t> MZ A Lt. 11</a:t>
            </a:r>
          </a:p>
        </p:txBody>
      </p:sp>
      <p:sp>
        <p:nvSpPr>
          <p:cNvPr id="27" name="Robnei.CoM"/>
          <p:cNvSpPr txBox="1"/>
          <p:nvPr/>
        </p:nvSpPr>
        <p:spPr>
          <a:xfrm>
            <a:off x="710943" y="2684874"/>
            <a:ext cx="2905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</a:rPr>
              <a:t>Te invito a mi fiesta de cumpleaños</a:t>
            </a:r>
          </a:p>
        </p:txBody>
      </p:sp>
      <p:sp>
        <p:nvSpPr>
          <p:cNvPr id="14" name="Robnei.CoM"/>
          <p:cNvSpPr txBox="1"/>
          <p:nvPr/>
        </p:nvSpPr>
        <p:spPr>
          <a:xfrm>
            <a:off x="1302805" y="5399844"/>
            <a:ext cx="1701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www.robnei.blog</a:t>
            </a:r>
            <a:endParaRPr lang="es-P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bnei.CoM"/>
          <p:cNvSpPr txBox="1"/>
          <p:nvPr/>
        </p:nvSpPr>
        <p:spPr>
          <a:xfrm>
            <a:off x="958310" y="4915886"/>
            <a:ext cx="2555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No </a:t>
            </a:r>
            <a:r>
              <a:rPr lang="en-US" sz="2000" b="1" dirty="0" err="1" smtClean="0">
                <a:latin typeface="Comic Sans MS" panose="030F0702030302020204" pitchFamily="66" charset="0"/>
              </a:rPr>
              <a:t>faltes</a:t>
            </a:r>
            <a:r>
              <a:rPr lang="en-US" sz="2000" b="1" dirty="0" smtClean="0">
                <a:latin typeface="Comic Sans MS" panose="030F0702030302020204" pitchFamily="66" charset="0"/>
              </a:rPr>
              <a:t>…!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38</Words>
  <Application>Microsoft Office PowerPoint</Application>
  <PresentationFormat>Personalizado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Mongolian Baiti</vt:lpstr>
      <vt:lpstr>Tema de Office</vt:lpstr>
      <vt:lpstr>Presentación de PowerPoint</vt:lpstr>
    </vt:vector>
  </TitlesOfParts>
  <Company>Robnei.CoM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www.robnei.blog</dc:title>
  <dc:subject>By Robnei</dc:subject>
  <dc:creator>Robnei.Blog</dc:creator>
  <cp:keywords>Molde Invitacion</cp:keywords>
  <dc:description>www.robnei.com</dc:description>
  <cp:lastModifiedBy>ROB</cp:lastModifiedBy>
  <cp:revision>34</cp:revision>
  <dcterms:created xsi:type="dcterms:W3CDTF">2019-11-13T16:45:46Z</dcterms:created>
  <dcterms:modified xsi:type="dcterms:W3CDTF">2024-02-04T19:14:18Z</dcterms:modified>
  <cp:category>www.robnei.blog</cp:category>
</cp:coreProperties>
</file>