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10080625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eace Sans" panose="02000505040000020004" pitchFamily="50" charset="0"/>
      <p:regular r:id="rId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168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122363"/>
            <a:ext cx="85685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014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71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65125"/>
            <a:ext cx="217363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65125"/>
            <a:ext cx="639489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039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90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709740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4589465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89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09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65127"/>
            <a:ext cx="8694539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505075"/>
            <a:ext cx="4285579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0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8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49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987427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991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987427"/>
            <a:ext cx="510331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27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7781-0CF3-43CF-B4A7-1103F138CE72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13" y="-2510972"/>
            <a:ext cx="2225599" cy="23569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 txBox="1"/>
          <p:nvPr userDrawn="1"/>
        </p:nvSpPr>
        <p:spPr>
          <a:xfrm>
            <a:off x="2927938" y="7283371"/>
            <a:ext cx="4224746" cy="38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919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Editables en www.robnei.blog</a:t>
            </a:r>
            <a:endParaRPr lang="es-PE" sz="191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3084234" y="524482"/>
            <a:ext cx="2923459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3080843" y="1062403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bnei.com"/>
          <p:cNvSpPr/>
          <p:nvPr userDrawn="1"/>
        </p:nvSpPr>
        <p:spPr>
          <a:xfrm>
            <a:off x="-3070574" y="652370"/>
            <a:ext cx="2904036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2521150" y="663358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>
            <a:spLocks/>
          </p:cNvSpPr>
          <p:nvPr userDrawn="1"/>
        </p:nvSpPr>
        <p:spPr bwMode="auto">
          <a:xfrm>
            <a:off x="-2749172" y="5611644"/>
            <a:ext cx="2352512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800"/>
          </a:p>
        </p:txBody>
      </p:sp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195" y="3830340"/>
            <a:ext cx="1646882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049" y="5635132"/>
            <a:ext cx="1851975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bnei.com"/>
          <p:cNvSpPr txBox="1"/>
          <p:nvPr/>
        </p:nvSpPr>
        <p:spPr>
          <a:xfrm>
            <a:off x="2965291" y="6341420"/>
            <a:ext cx="438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Mas Editables en www.robnei.blog</a:t>
            </a:r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bnei.com"/>
          <p:cNvSpPr/>
          <p:nvPr/>
        </p:nvSpPr>
        <p:spPr>
          <a:xfrm>
            <a:off x="3150860" y="2001230"/>
            <a:ext cx="4140513" cy="1826913"/>
          </a:xfrm>
          <a:custGeom>
            <a:avLst/>
            <a:gdLst>
              <a:gd name="connsiteX0" fmla="*/ 0 w 1490662"/>
              <a:gd name="connsiteY0" fmla="*/ 0 h 666075"/>
              <a:gd name="connsiteX1" fmla="*/ 1490662 w 1490662"/>
              <a:gd name="connsiteY1" fmla="*/ 0 h 666075"/>
              <a:gd name="connsiteX2" fmla="*/ 1490662 w 1490662"/>
              <a:gd name="connsiteY2" fmla="*/ 666075 h 666075"/>
              <a:gd name="connsiteX3" fmla="*/ 0 w 1490662"/>
              <a:gd name="connsiteY3" fmla="*/ 666075 h 666075"/>
              <a:gd name="connsiteX4" fmla="*/ 0 w 1490662"/>
              <a:gd name="connsiteY4" fmla="*/ 0 h 666075"/>
              <a:gd name="connsiteX0" fmla="*/ 128587 w 1619249"/>
              <a:gd name="connsiteY0" fmla="*/ 0 h 666075"/>
              <a:gd name="connsiteX1" fmla="*/ 1619249 w 1619249"/>
              <a:gd name="connsiteY1" fmla="*/ 0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619249"/>
              <a:gd name="connsiteY0" fmla="*/ 0 h 666075"/>
              <a:gd name="connsiteX1" fmla="*/ 1319211 w 1619249"/>
              <a:gd name="connsiteY1" fmla="*/ 223838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619249"/>
              <a:gd name="connsiteY0" fmla="*/ 0 h 666075"/>
              <a:gd name="connsiteX1" fmla="*/ 1509711 w 1619249"/>
              <a:gd name="connsiteY1" fmla="*/ 171451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509711"/>
              <a:gd name="connsiteY0" fmla="*/ 0 h 637500"/>
              <a:gd name="connsiteX1" fmla="*/ 1509711 w 1509711"/>
              <a:gd name="connsiteY1" fmla="*/ 171451 h 637500"/>
              <a:gd name="connsiteX2" fmla="*/ 1371599 w 1509711"/>
              <a:gd name="connsiteY2" fmla="*/ 637500 h 637500"/>
              <a:gd name="connsiteX3" fmla="*/ 0 w 1509711"/>
              <a:gd name="connsiteY3" fmla="*/ 608925 h 637500"/>
              <a:gd name="connsiteX4" fmla="*/ 128587 w 1509711"/>
              <a:gd name="connsiteY4" fmla="*/ 0 h 637500"/>
              <a:gd name="connsiteX0" fmla="*/ 128587 w 1552574"/>
              <a:gd name="connsiteY0" fmla="*/ 0 h 637500"/>
              <a:gd name="connsiteX1" fmla="*/ 1509711 w 1552574"/>
              <a:gd name="connsiteY1" fmla="*/ 171451 h 637500"/>
              <a:gd name="connsiteX2" fmla="*/ 1552574 w 1552574"/>
              <a:gd name="connsiteY2" fmla="*/ 637500 h 637500"/>
              <a:gd name="connsiteX3" fmla="*/ 0 w 1552574"/>
              <a:gd name="connsiteY3" fmla="*/ 608925 h 637500"/>
              <a:gd name="connsiteX4" fmla="*/ 128587 w 1552574"/>
              <a:gd name="connsiteY4" fmla="*/ 0 h 637500"/>
              <a:gd name="connsiteX0" fmla="*/ 0 w 1423987"/>
              <a:gd name="connsiteY0" fmla="*/ 0 h 637500"/>
              <a:gd name="connsiteX1" fmla="*/ 1381124 w 1423987"/>
              <a:gd name="connsiteY1" fmla="*/ 171451 h 637500"/>
              <a:gd name="connsiteX2" fmla="*/ 1423987 w 1423987"/>
              <a:gd name="connsiteY2" fmla="*/ 637500 h 637500"/>
              <a:gd name="connsiteX3" fmla="*/ 47626 w 1423987"/>
              <a:gd name="connsiteY3" fmla="*/ 537488 h 637500"/>
              <a:gd name="connsiteX4" fmla="*/ 0 w 1423987"/>
              <a:gd name="connsiteY4" fmla="*/ 0 h 637500"/>
              <a:gd name="connsiteX0" fmla="*/ 119062 w 1543049"/>
              <a:gd name="connsiteY0" fmla="*/ 0 h 637500"/>
              <a:gd name="connsiteX1" fmla="*/ 1500186 w 1543049"/>
              <a:gd name="connsiteY1" fmla="*/ 171451 h 637500"/>
              <a:gd name="connsiteX2" fmla="*/ 1543049 w 1543049"/>
              <a:gd name="connsiteY2" fmla="*/ 637500 h 637500"/>
              <a:gd name="connsiteX3" fmla="*/ 0 w 1543049"/>
              <a:gd name="connsiteY3" fmla="*/ 594638 h 637500"/>
              <a:gd name="connsiteX4" fmla="*/ 119062 w 1543049"/>
              <a:gd name="connsiteY4" fmla="*/ 0 h 637500"/>
              <a:gd name="connsiteX0" fmla="*/ 138112 w 1543049"/>
              <a:gd name="connsiteY0" fmla="*/ 0 h 656550"/>
              <a:gd name="connsiteX1" fmla="*/ 1500186 w 1543049"/>
              <a:gd name="connsiteY1" fmla="*/ 190501 h 656550"/>
              <a:gd name="connsiteX2" fmla="*/ 1543049 w 1543049"/>
              <a:gd name="connsiteY2" fmla="*/ 656550 h 656550"/>
              <a:gd name="connsiteX3" fmla="*/ 0 w 1543049"/>
              <a:gd name="connsiteY3" fmla="*/ 613688 h 656550"/>
              <a:gd name="connsiteX4" fmla="*/ 138112 w 1543049"/>
              <a:gd name="connsiteY4" fmla="*/ 0 h 65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49" h="656550">
                <a:moveTo>
                  <a:pt x="138112" y="0"/>
                </a:moveTo>
                <a:lnTo>
                  <a:pt x="1500186" y="190501"/>
                </a:lnTo>
                <a:lnTo>
                  <a:pt x="1543049" y="656550"/>
                </a:lnTo>
                <a:lnTo>
                  <a:pt x="0" y="613688"/>
                </a:lnTo>
                <a:lnTo>
                  <a:pt x="138112" y="0"/>
                </a:lnTo>
                <a:close/>
              </a:path>
            </a:pathLst>
          </a:custGeom>
          <a:solidFill>
            <a:srgbClr val="E1002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obnei.com"/>
          <p:cNvSpPr txBox="1"/>
          <p:nvPr/>
        </p:nvSpPr>
        <p:spPr>
          <a:xfrm>
            <a:off x="2135673" y="1229747"/>
            <a:ext cx="602064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14300" h="57150" prst="softRound"/>
            </a:sp3d>
          </a:bodyPr>
          <a:lstStyle/>
          <a:p>
            <a:pPr algn="ctr"/>
            <a:r>
              <a:rPr lang="es-PE" sz="12000" spc="-300" dirty="0" smtClean="0">
                <a:ln w="12700">
                  <a:solidFill>
                    <a:srgbClr val="05428A"/>
                  </a:solidFill>
                </a:ln>
                <a:solidFill>
                  <a:srgbClr val="FED700"/>
                </a:solidFill>
                <a:effectLst>
                  <a:glow rad="101600">
                    <a:srgbClr val="05428A"/>
                  </a:glow>
                </a:effectLst>
                <a:latin typeface="Peace sans" panose="02000505040000020004" pitchFamily="50" charset="0"/>
              </a:rPr>
              <a:t>LUCAS</a:t>
            </a:r>
            <a:endParaRPr lang="es-PE" sz="12000" spc="-300" dirty="0">
              <a:ln w="12700">
                <a:solidFill>
                  <a:srgbClr val="05428A"/>
                </a:solidFill>
              </a:ln>
              <a:solidFill>
                <a:srgbClr val="FED700"/>
              </a:solidFill>
              <a:effectLst>
                <a:glow rad="101600">
                  <a:srgbClr val="05428A"/>
                </a:glow>
              </a:effectLst>
              <a:latin typeface="Peace sans" panose="02000505040000020004" pitchFamily="50" charset="0"/>
            </a:endParaRPr>
          </a:p>
        </p:txBody>
      </p:sp>
      <p:sp>
        <p:nvSpPr>
          <p:cNvPr id="9" name="Robnei.com"/>
          <p:cNvSpPr txBox="1"/>
          <p:nvPr/>
        </p:nvSpPr>
        <p:spPr>
          <a:xfrm>
            <a:off x="3339633" y="2657411"/>
            <a:ext cx="3639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rgbClr val="FED700"/>
                </a:solidFill>
                <a:effectLst>
                  <a:outerShdw blurRad="88900" dist="38100" dir="2700000" algn="tl" rotWithShape="0">
                    <a:prstClr val="black">
                      <a:alpha val="58000"/>
                    </a:prstClr>
                  </a:outerShdw>
                </a:effectLst>
                <a:latin typeface="Peace sans" panose="02000505040000020004" pitchFamily="50" charset="0"/>
              </a:rPr>
              <a:t>Cumple</a:t>
            </a:r>
            <a:endParaRPr lang="es-PE" sz="4400" dirty="0">
              <a:solidFill>
                <a:srgbClr val="FED700"/>
              </a:solidFill>
              <a:effectLst>
                <a:outerShdw blurRad="88900" dist="38100" dir="2700000" algn="tl" rotWithShape="0">
                  <a:prstClr val="black">
                    <a:alpha val="58000"/>
                  </a:prstClr>
                </a:outerShdw>
              </a:effectLst>
              <a:latin typeface="Peace sans" panose="02000505040000020004" pitchFamily="50" charset="0"/>
            </a:endParaRPr>
          </a:p>
        </p:txBody>
      </p:sp>
      <p:sp>
        <p:nvSpPr>
          <p:cNvPr id="13" name="Robnei.com"/>
          <p:cNvSpPr txBox="1"/>
          <p:nvPr/>
        </p:nvSpPr>
        <p:spPr>
          <a:xfrm rot="306898">
            <a:off x="4597425" y="3538778"/>
            <a:ext cx="1123600" cy="15279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14300" h="57150" prst="softRound"/>
            </a:sp3d>
          </a:bodyPr>
          <a:lstStyle/>
          <a:p>
            <a:pPr algn="ctr"/>
            <a:r>
              <a:rPr lang="es-MX" sz="12000" dirty="0">
                <a:ln w="12700">
                  <a:solidFill>
                    <a:srgbClr val="05428A"/>
                  </a:solidFill>
                </a:ln>
                <a:solidFill>
                  <a:srgbClr val="FED700"/>
                </a:solidFill>
                <a:effectLst>
                  <a:glow rad="101600">
                    <a:srgbClr val="05428A"/>
                  </a:glow>
                </a:effectLst>
                <a:latin typeface="Peace sans" panose="02000505040000020004" pitchFamily="50" charset="0"/>
              </a:rPr>
              <a:t>5</a:t>
            </a:r>
            <a:endParaRPr lang="es-PE" sz="12000" dirty="0">
              <a:ln w="12700">
                <a:solidFill>
                  <a:srgbClr val="05428A"/>
                </a:solidFill>
              </a:ln>
              <a:solidFill>
                <a:srgbClr val="FED700"/>
              </a:solidFill>
              <a:effectLst>
                <a:glow rad="101600">
                  <a:srgbClr val="05428A"/>
                </a:glow>
              </a:effectLst>
              <a:latin typeface="Peace sans" panose="02000505040000020004" pitchFamily="50" charset="0"/>
            </a:endParaRPr>
          </a:p>
        </p:txBody>
      </p:sp>
      <p:pic>
        <p:nvPicPr>
          <p:cNvPr id="1026" name="Robnei.com" descr="https://robnei.blog/wp-content/uploads/2019/08/Wood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5"/>
          <a:stretch/>
        </p:blipFill>
        <p:spPr bwMode="auto">
          <a:xfrm>
            <a:off x="7894014" y="2657411"/>
            <a:ext cx="2554982" cy="41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nei.com" descr="https://robnei.blog/wp-content/uploads/2019/08/Toy_story_megaidea_6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1601" y="2804395"/>
            <a:ext cx="3184058" cy="43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9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7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Arial</vt:lpstr>
      <vt:lpstr>Calibri Light</vt:lpstr>
      <vt:lpstr>Peace Sans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Robnei.CoM</dc:creator>
  <cp:keywords>Toy Story</cp:keywords>
  <dc:description>www.robnei.blog</dc:description>
  <cp:lastModifiedBy>Robnei</cp:lastModifiedBy>
  <cp:revision>12</cp:revision>
  <dcterms:created xsi:type="dcterms:W3CDTF">2023-10-19T17:25:53Z</dcterms:created>
  <dcterms:modified xsi:type="dcterms:W3CDTF">2023-11-02T00:23:26Z</dcterms:modified>
  <cp:category>www.robnei.blog</cp:category>
</cp:coreProperties>
</file>