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10080625" cy="6858000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nei Super Mario" pitchFamily="2" charset="0"/>
      <p:bold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01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71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365125"/>
            <a:ext cx="217363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365125"/>
            <a:ext cx="6394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39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9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89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9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505075"/>
            <a:ext cx="4285579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0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8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49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987427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9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987427"/>
            <a:ext cx="51033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76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7781-0CF3-43CF-B4A7-1103F138CE72}" type="datetimeFigureOut">
              <a:rPr lang="es-PE" smtClean="0"/>
              <a:t>26/10/2023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FE2D-2CE2-4FAB-ADF4-9F2536ADC97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3" y="-2510972"/>
            <a:ext cx="2225599" cy="23569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 txBox="1"/>
          <p:nvPr userDrawn="1"/>
        </p:nvSpPr>
        <p:spPr>
          <a:xfrm>
            <a:off x="2927938" y="7283371"/>
            <a:ext cx="4224746" cy="38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919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1919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3084234" y="524482"/>
            <a:ext cx="2923459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3080843" y="1062403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/>
          <p:nvPr userDrawn="1"/>
        </p:nvSpPr>
        <p:spPr>
          <a:xfrm>
            <a:off x="-3070574" y="652370"/>
            <a:ext cx="2904036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2521150" y="663358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>
            <a:spLocks/>
          </p:cNvSpPr>
          <p:nvPr userDrawn="1"/>
        </p:nvSpPr>
        <p:spPr bwMode="auto">
          <a:xfrm>
            <a:off x="-2749172" y="5611644"/>
            <a:ext cx="2352512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800"/>
          </a:p>
        </p:txBody>
      </p:sp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95" y="3830340"/>
            <a:ext cx="1646882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049" y="5635132"/>
            <a:ext cx="1851975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bnei.com"/>
          <p:cNvSpPr txBox="1"/>
          <p:nvPr/>
        </p:nvSpPr>
        <p:spPr>
          <a:xfrm>
            <a:off x="2135673" y="6270092"/>
            <a:ext cx="54498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Editables en www.robnei.blog</a:t>
            </a:r>
            <a:endParaRPr lang="es-PE" sz="25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bnei.com"/>
          <p:cNvSpPr txBox="1"/>
          <p:nvPr/>
        </p:nvSpPr>
        <p:spPr>
          <a:xfrm>
            <a:off x="2562101" y="2075047"/>
            <a:ext cx="4821382" cy="12738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38100" prst="angle"/>
            </a:sp3d>
          </a:bodyPr>
          <a:lstStyle/>
          <a:p>
            <a:pPr algn="ctr"/>
            <a:r>
              <a:rPr lang="es-PE" sz="37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s</a:t>
            </a:r>
            <a:r>
              <a:rPr lang="es-PE" sz="3700" b="1" dirty="0" smtClean="0">
                <a:ln w="19050">
                  <a:noFill/>
                </a:ln>
                <a:solidFill>
                  <a:srgbClr val="00B05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u</a:t>
            </a:r>
            <a:r>
              <a:rPr lang="es-PE" sz="3700" b="1" dirty="0" smtClean="0">
                <a:ln w="19050">
                  <a:noFill/>
                </a:ln>
                <a:solidFill>
                  <a:srgbClr val="FFC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p</a:t>
            </a:r>
            <a:r>
              <a:rPr lang="es-PE" sz="3700" b="1" dirty="0" smtClean="0">
                <a:ln w="19050">
                  <a:noFill/>
                </a:ln>
                <a:solidFill>
                  <a:srgbClr val="0070C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e</a:t>
            </a:r>
            <a:r>
              <a:rPr lang="es-PE" sz="3700" b="1" dirty="0" smtClean="0">
                <a:ln w="19050">
                  <a:noFill/>
                </a:ln>
                <a:solidFill>
                  <a:srgbClr val="00B05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r</a:t>
            </a:r>
            <a:endParaRPr lang="es-PE" sz="3700" b="1" dirty="0">
              <a:ln w="19050">
                <a:noFill/>
              </a:ln>
              <a:solidFill>
                <a:srgbClr val="FF0000"/>
              </a:solidFill>
              <a:effectLst>
                <a:glow rad="190500">
                  <a:schemeClr val="tx1"/>
                </a:glow>
              </a:effectLst>
              <a:latin typeface="Robnei Super Mario" pitchFamily="2" charset="0"/>
            </a:endParaRPr>
          </a:p>
        </p:txBody>
      </p:sp>
      <p:sp>
        <p:nvSpPr>
          <p:cNvPr id="21" name="Robnei.com"/>
          <p:cNvSpPr txBox="1"/>
          <p:nvPr/>
        </p:nvSpPr>
        <p:spPr>
          <a:xfrm>
            <a:off x="1893793" y="3525159"/>
            <a:ext cx="6148987" cy="12846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38100" prst="angle"/>
            </a:sp3d>
          </a:bodyPr>
          <a:lstStyle/>
          <a:p>
            <a:pPr algn="ctr"/>
            <a:r>
              <a:rPr lang="es-PE" sz="3700" b="1" dirty="0" smtClean="0">
                <a:ln w="19050">
                  <a:noFill/>
                </a:ln>
                <a:solidFill>
                  <a:srgbClr val="0070C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S</a:t>
            </a:r>
            <a:r>
              <a:rPr lang="es-PE" sz="37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A</a:t>
            </a:r>
            <a:r>
              <a:rPr lang="es-PE" sz="3700" b="1" dirty="0" smtClean="0">
                <a:ln w="19050">
                  <a:noFill/>
                </a:ln>
                <a:solidFill>
                  <a:srgbClr val="00B05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N</a:t>
            </a:r>
            <a:r>
              <a:rPr lang="es-PE" sz="3700" b="1" dirty="0" smtClean="0">
                <a:ln w="19050">
                  <a:noFill/>
                </a:ln>
                <a:solidFill>
                  <a:srgbClr val="FFC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T</a:t>
            </a:r>
            <a:r>
              <a:rPr lang="es-PE" sz="3700" b="1" dirty="0" smtClean="0">
                <a:ln w="19050">
                  <a:noFill/>
                </a:ln>
                <a:solidFill>
                  <a:srgbClr val="0070C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I</a:t>
            </a:r>
            <a:r>
              <a:rPr lang="es-PE" sz="3700" b="1" dirty="0" smtClean="0">
                <a:ln w="19050">
                  <a:noFill/>
                </a:ln>
                <a:solidFill>
                  <a:srgbClr val="00B05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A</a:t>
            </a:r>
            <a:r>
              <a:rPr lang="es-PE" sz="37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G</a:t>
            </a:r>
            <a:r>
              <a:rPr lang="es-PE" sz="3700" b="1" dirty="0" smtClean="0">
                <a:ln w="19050">
                  <a:noFill/>
                </a:ln>
                <a:solidFill>
                  <a:srgbClr val="FFC000"/>
                </a:solidFill>
                <a:effectLst>
                  <a:glow rad="190500">
                    <a:schemeClr val="tx1"/>
                  </a:glow>
                </a:effectLst>
                <a:latin typeface="Robnei Super Mario" pitchFamily="2" charset="0"/>
              </a:rPr>
              <a:t>O</a:t>
            </a:r>
            <a:endParaRPr lang="es-PE" sz="3700" b="1" dirty="0">
              <a:ln w="19050">
                <a:noFill/>
              </a:ln>
              <a:solidFill>
                <a:srgbClr val="FFC000"/>
              </a:solidFill>
              <a:effectLst>
                <a:glow rad="190500">
                  <a:schemeClr val="tx1"/>
                </a:glow>
              </a:effectLst>
              <a:latin typeface="Robnei Super Mario" pitchFamily="2" charset="0"/>
            </a:endParaRPr>
          </a:p>
        </p:txBody>
      </p:sp>
      <p:sp>
        <p:nvSpPr>
          <p:cNvPr id="24" name="Robnei.com"/>
          <p:cNvSpPr txBox="1"/>
          <p:nvPr/>
        </p:nvSpPr>
        <p:spPr>
          <a:xfrm>
            <a:off x="3372747" y="5185281"/>
            <a:ext cx="3191078" cy="5995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Houseo-Bonifiesta.com" panose="00000400000000000000" pitchFamily="2" charset="0"/>
              </a:rPr>
              <a:t>Cumple 5</a:t>
            </a:r>
            <a:endParaRPr lang="es-PE" sz="3700" b="1" dirty="0">
              <a:ln w="1905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Houseo-Bonifiesta.com" panose="00000400000000000000" pitchFamily="2" charset="0"/>
            </a:endParaRPr>
          </a:p>
        </p:txBody>
      </p:sp>
      <p:pic>
        <p:nvPicPr>
          <p:cNvPr id="4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25" y="492991"/>
            <a:ext cx="2556795" cy="17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8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Houseo-Bonifiesta.com</vt:lpstr>
      <vt:lpstr>Calibri</vt:lpstr>
      <vt:lpstr>Robnei Super Mario</vt:lpstr>
      <vt:lpstr>Arial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Robnei.CoM</dc:creator>
  <cp:keywords>Mario Bros</cp:keywords>
  <dc:description>www.robnei.blog</dc:description>
  <cp:lastModifiedBy>Robnei</cp:lastModifiedBy>
  <cp:revision>8</cp:revision>
  <dcterms:created xsi:type="dcterms:W3CDTF">2023-10-19T17:25:53Z</dcterms:created>
  <dcterms:modified xsi:type="dcterms:W3CDTF">2023-10-26T17:25:40Z</dcterms:modified>
  <cp:category>www.robnei.blog</cp:category>
</cp:coreProperties>
</file>