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10080625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Brush Script MT" panose="03060802040406070304" pitchFamily="66" charset="0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ernard-Robnei" panose="02050806060905020404" pitchFamily="18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168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122363"/>
            <a:ext cx="85685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014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71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65125"/>
            <a:ext cx="217363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65125"/>
            <a:ext cx="639489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039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90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709740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4589465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89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09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65127"/>
            <a:ext cx="8694539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505075"/>
            <a:ext cx="4285579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0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8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49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987427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991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987427"/>
            <a:ext cx="510331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27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7781-0CF3-43CF-B4A7-1103F138CE72}" type="datetimeFigureOut">
              <a:rPr lang="es-PE" smtClean="0"/>
              <a:t>2/11/2023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13" y="-2510972"/>
            <a:ext cx="2225599" cy="23569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 txBox="1"/>
          <p:nvPr userDrawn="1"/>
        </p:nvSpPr>
        <p:spPr>
          <a:xfrm>
            <a:off x="2927938" y="7283371"/>
            <a:ext cx="4224746" cy="38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919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Editables en www.robnei.blog</a:t>
            </a:r>
            <a:endParaRPr lang="es-PE" sz="191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3084234" y="524482"/>
            <a:ext cx="2923459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3080843" y="1062403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bnei.com"/>
          <p:cNvSpPr/>
          <p:nvPr userDrawn="1"/>
        </p:nvSpPr>
        <p:spPr>
          <a:xfrm>
            <a:off x="-3070574" y="652370"/>
            <a:ext cx="2904036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2521150" y="663358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>
            <a:spLocks/>
          </p:cNvSpPr>
          <p:nvPr userDrawn="1"/>
        </p:nvSpPr>
        <p:spPr bwMode="auto">
          <a:xfrm>
            <a:off x="-2749172" y="5611644"/>
            <a:ext cx="2352512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800"/>
          </a:p>
        </p:txBody>
      </p:sp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195" y="3830340"/>
            <a:ext cx="1646882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049" y="5635132"/>
            <a:ext cx="1851975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bnei.com"/>
          <p:cNvSpPr txBox="1"/>
          <p:nvPr/>
        </p:nvSpPr>
        <p:spPr>
          <a:xfrm>
            <a:off x="2763470" y="6270424"/>
            <a:ext cx="438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Editables en www.robnei.blog</a:t>
            </a:r>
            <a:endParaRPr lang="es-PE" sz="20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76" y="937990"/>
            <a:ext cx="4979322" cy="4088016"/>
          </a:xfrm>
          <a:prstGeom prst="rect">
            <a:avLst/>
          </a:prstGeom>
        </p:spPr>
      </p:pic>
      <p:sp>
        <p:nvSpPr>
          <p:cNvPr id="10" name="Robnei.com"/>
          <p:cNvSpPr txBox="1"/>
          <p:nvPr/>
        </p:nvSpPr>
        <p:spPr>
          <a:xfrm>
            <a:off x="3257258" y="1829761"/>
            <a:ext cx="3677157" cy="16158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9900" dirty="0">
                <a:solidFill>
                  <a:schemeClr val="bg1"/>
                </a:solidFill>
                <a:effectLst>
                  <a:glow rad="101600">
                    <a:srgbClr val="911613"/>
                  </a:glow>
                </a:effectLst>
                <a:latin typeface="Brush Script MT" panose="03060802040406070304" pitchFamily="66" charset="0"/>
              </a:rPr>
              <a:t>Agustín</a:t>
            </a:r>
          </a:p>
        </p:txBody>
      </p:sp>
      <p:sp>
        <p:nvSpPr>
          <p:cNvPr id="11" name="Robnei.com"/>
          <p:cNvSpPr txBox="1"/>
          <p:nvPr/>
        </p:nvSpPr>
        <p:spPr>
          <a:xfrm>
            <a:off x="4509643" y="4078555"/>
            <a:ext cx="1111839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50800" prst="convex"/>
            </a:sp3d>
          </a:bodyPr>
          <a:lstStyle/>
          <a:p>
            <a:pPr algn="ctr"/>
            <a:r>
              <a:rPr lang="es-PE" sz="9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52400">
                    <a:schemeClr val="tx1">
                      <a:lumMod val="95000"/>
                      <a:lumOff val="5000"/>
                    </a:schemeClr>
                  </a:glow>
                </a:effectLst>
                <a:latin typeface="Bernard-Robnei" panose="02050806060905020404" pitchFamily="18" charset="0"/>
              </a:rPr>
              <a:t>3</a:t>
            </a:r>
            <a:endParaRPr lang="es-PE" sz="9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>
                <a:glow rad="152400">
                  <a:schemeClr val="tx1">
                    <a:lumMod val="95000"/>
                    <a:lumOff val="5000"/>
                  </a:schemeClr>
                </a:glow>
              </a:effectLst>
              <a:latin typeface="Bernard-Robnei" panose="02050806060905020404" pitchFamily="18" charset="0"/>
            </a:endParaRPr>
          </a:p>
        </p:txBody>
      </p:sp>
      <p:pic>
        <p:nvPicPr>
          <p:cNvPr id="7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121" y="4325827"/>
            <a:ext cx="2728649" cy="2022567"/>
          </a:xfrm>
          <a:prstGeom prst="rect">
            <a:avLst/>
          </a:prstGeom>
        </p:spPr>
      </p:pic>
      <p:pic>
        <p:nvPicPr>
          <p:cNvPr id="8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03" y="4612914"/>
            <a:ext cx="2833552" cy="16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6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Brush Script MT</vt:lpstr>
      <vt:lpstr>Calibri</vt:lpstr>
      <vt:lpstr>Bernard-Robnei</vt:lpstr>
      <vt:lpstr>Arial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Robnei.CoM</dc:creator>
  <cp:keywords>Cars Disney</cp:keywords>
  <dc:description>www.robnei.blog</dc:description>
  <cp:lastModifiedBy>Robnei</cp:lastModifiedBy>
  <cp:revision>13</cp:revision>
  <dcterms:created xsi:type="dcterms:W3CDTF">2023-10-19T17:25:53Z</dcterms:created>
  <dcterms:modified xsi:type="dcterms:W3CDTF">2023-11-02T20:46:27Z</dcterms:modified>
  <cp:category>www.robnei.blog</cp:category>
</cp:coreProperties>
</file>