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7" r:id="rId2"/>
  </p:sldIdLst>
  <p:sldSz cx="6119813" cy="89995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tabillo Rob" pitchFamily="2" charset="0"/>
      <p:regular r:id="rId8"/>
    </p:embeddedFont>
    <p:embeddedFont>
      <p:font typeface="Esponga Robnei" panose="020B0604020202020204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827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65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47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1305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4132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95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78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261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70"/>
    <a:srgbClr val="002E74"/>
    <a:srgbClr val="003B68"/>
    <a:srgbClr val="432922"/>
    <a:srgbClr val="0B3B20"/>
    <a:srgbClr val="FF6600"/>
    <a:srgbClr val="00CCFF"/>
    <a:srgbClr val="48050B"/>
    <a:srgbClr val="BEE80A"/>
    <a:srgbClr val="419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 varScale="1">
        <p:scale>
          <a:sx n="85" d="100"/>
          <a:sy n="85" d="100"/>
        </p:scale>
        <p:origin x="3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EAD1-824E-4913-8E45-1934D7D884A3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79663" y="1143000"/>
            <a:ext cx="2098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6597-4BE8-4041-9501-5A914F4AF7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68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369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738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107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475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6844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213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5582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4951" algn="l" defTabSz="1238738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79663" y="1143000"/>
            <a:ext cx="209867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6597-4BE8-4041-9501-5A914F4AF71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42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72842"/>
            <a:ext cx="5201841" cy="3133172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726842"/>
            <a:ext cx="4589860" cy="2172804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54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35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79142"/>
            <a:ext cx="1319585" cy="7626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79142"/>
            <a:ext cx="3882256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657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1181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243638"/>
            <a:ext cx="5278339" cy="3743557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6022610"/>
            <a:ext cx="5278339" cy="1968648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02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71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79144"/>
            <a:ext cx="5278339" cy="1739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206137"/>
            <a:ext cx="2588967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287331"/>
            <a:ext cx="2588967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206137"/>
            <a:ext cx="2601718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287331"/>
            <a:ext cx="2601718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791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82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29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95769"/>
            <a:ext cx="3098155" cy="639550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268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95769"/>
            <a:ext cx="3098155" cy="6395505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09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79144"/>
            <a:ext cx="5278339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95710"/>
            <a:ext cx="5278339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12/01/2024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341240"/>
            <a:ext cx="206543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3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949475" y="19260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/>
          <p:nvPr userDrawn="1"/>
        </p:nvSpPr>
        <p:spPr>
          <a:xfrm>
            <a:off x="-2939941" y="15159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6" name="Robnei.com"/>
          <p:cNvSpPr txBox="1"/>
          <p:nvPr userDrawn="1"/>
        </p:nvSpPr>
        <p:spPr>
          <a:xfrm>
            <a:off x="-2395692" y="15269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24" y="2894938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8" name="Robnei.com"/>
          <p:cNvSpPr>
            <a:spLocks/>
          </p:cNvSpPr>
          <p:nvPr userDrawn="1"/>
        </p:nvSpPr>
        <p:spPr bwMode="auto">
          <a:xfrm>
            <a:off x="-2641518" y="64752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obnei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1" y="-19050"/>
            <a:ext cx="6192665" cy="8999538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2509364" y="3075336"/>
            <a:ext cx="1029032" cy="10204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2180" b="1" dirty="0" smtClean="0">
                <a:solidFill>
                  <a:srgbClr val="FFFF00"/>
                </a:solidFill>
                <a:effectLst>
                  <a:glow rad="127000">
                    <a:srgbClr val="1E0070"/>
                  </a:glow>
                </a:effectLst>
                <a:latin typeface="Esponga Robnei" panose="02000000000000000000" pitchFamily="2" charset="0"/>
              </a:rPr>
              <a:t>4</a:t>
            </a:r>
            <a:endParaRPr lang="es-PE" sz="2180" b="1" dirty="0">
              <a:solidFill>
                <a:srgbClr val="FFFF00"/>
              </a:solidFill>
              <a:effectLst>
                <a:glow rad="127000">
                  <a:srgbClr val="1E0070"/>
                </a:glow>
              </a:effectLst>
              <a:latin typeface="Esponga Robnei" panose="02000000000000000000" pitchFamily="2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385888" y="2221600"/>
            <a:ext cx="34718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Esponga Robnei" panose="02000000000000000000" pitchFamily="2" charset="0"/>
              </a:rPr>
              <a:t>CUMPLE</a:t>
            </a:r>
            <a:endParaRPr lang="es-PE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Esponga Robnei" panose="02000000000000000000" pitchFamily="2" charset="0"/>
            </a:endParaRPr>
          </a:p>
        </p:txBody>
      </p:sp>
      <p:sp>
        <p:nvSpPr>
          <p:cNvPr id="20" name="Robnei.com"/>
          <p:cNvSpPr txBox="1"/>
          <p:nvPr/>
        </p:nvSpPr>
        <p:spPr>
          <a:xfrm>
            <a:off x="1055249" y="1074186"/>
            <a:ext cx="4355567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MX" sz="7000" dirty="0" smtClean="0">
                <a:ln w="19050">
                  <a:noFill/>
                </a:ln>
                <a:solidFill>
                  <a:srgbClr val="FFFF00"/>
                </a:solidFill>
                <a:effectLst>
                  <a:glow rad="127000">
                    <a:srgbClr val="1E0070"/>
                  </a:glow>
                </a:effectLst>
                <a:latin typeface="Esponga Robnei" panose="02000000000000000000" pitchFamily="2" charset="0"/>
              </a:rPr>
              <a:t>BRUNO</a:t>
            </a:r>
            <a:endParaRPr lang="es-PE" sz="7000" dirty="0">
              <a:ln w="19050">
                <a:noFill/>
              </a:ln>
              <a:solidFill>
                <a:srgbClr val="FFFF00"/>
              </a:solidFill>
              <a:effectLst>
                <a:glow rad="127000">
                  <a:srgbClr val="1E0070"/>
                </a:glow>
              </a:effectLst>
              <a:latin typeface="Esponga Robnei" panose="02000000000000000000" pitchFamily="2" charset="0"/>
            </a:endParaRPr>
          </a:p>
        </p:txBody>
      </p:sp>
      <p:sp>
        <p:nvSpPr>
          <p:cNvPr id="25" name="Robnei.com"/>
          <p:cNvSpPr txBox="1"/>
          <p:nvPr/>
        </p:nvSpPr>
        <p:spPr>
          <a:xfrm>
            <a:off x="564256" y="6928555"/>
            <a:ext cx="5051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 smtClean="0">
                <a:solidFill>
                  <a:srgbClr val="1E0070"/>
                </a:solidFill>
                <a:latin typeface="Stabillo Rob" pitchFamily="2" charset="0"/>
              </a:rPr>
              <a:t>Disfruta de una tarde llena de diversión</a:t>
            </a:r>
            <a:endParaRPr lang="es-PE" sz="3000" dirty="0">
              <a:solidFill>
                <a:srgbClr val="1E0070"/>
              </a:solidFill>
              <a:latin typeface="Stabillo Rob" pitchFamily="2" charset="0"/>
            </a:endParaRPr>
          </a:p>
        </p:txBody>
      </p:sp>
      <p:sp>
        <p:nvSpPr>
          <p:cNvPr id="26" name="Robnei.com"/>
          <p:cNvSpPr txBox="1"/>
          <p:nvPr/>
        </p:nvSpPr>
        <p:spPr>
          <a:xfrm>
            <a:off x="1013080" y="8489196"/>
            <a:ext cx="4066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E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 LUIS VALCARCEL A - 11</a:t>
            </a:r>
            <a:endParaRPr lang="es-PE" sz="2000" b="1" dirty="0">
              <a:solidFill>
                <a:srgbClr val="1E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bnei.com"/>
          <p:cNvSpPr>
            <a:spLocks/>
          </p:cNvSpPr>
          <p:nvPr/>
        </p:nvSpPr>
        <p:spPr bwMode="auto">
          <a:xfrm>
            <a:off x="405686" y="7498441"/>
            <a:ext cx="5327457" cy="679665"/>
          </a:xfrm>
          <a:custGeom>
            <a:avLst/>
            <a:gdLst>
              <a:gd name="T0" fmla="*/ 0 w 27179"/>
              <a:gd name="T1" fmla="*/ 0 h 3519"/>
              <a:gd name="T2" fmla="*/ 27173 w 27179"/>
              <a:gd name="T3" fmla="*/ 0 h 3519"/>
              <a:gd name="T4" fmla="*/ 26293 w 27179"/>
              <a:gd name="T5" fmla="*/ 1898 h 3519"/>
              <a:gd name="T6" fmla="*/ 27179 w 27179"/>
              <a:gd name="T7" fmla="*/ 3519 h 3519"/>
              <a:gd name="T8" fmla="*/ 0 w 27179"/>
              <a:gd name="T9" fmla="*/ 3519 h 3519"/>
              <a:gd name="T10" fmla="*/ 721 w 27179"/>
              <a:gd name="T11" fmla="*/ 1687 h 3519"/>
              <a:gd name="T12" fmla="*/ 0 w 27179"/>
              <a:gd name="T13" fmla="*/ 0 h 3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79" h="3519">
                <a:moveTo>
                  <a:pt x="0" y="0"/>
                </a:moveTo>
                <a:lnTo>
                  <a:pt x="27173" y="0"/>
                </a:lnTo>
                <a:lnTo>
                  <a:pt x="26293" y="1898"/>
                </a:lnTo>
                <a:lnTo>
                  <a:pt x="27179" y="3519"/>
                </a:lnTo>
                <a:lnTo>
                  <a:pt x="0" y="3519"/>
                </a:lnTo>
                <a:lnTo>
                  <a:pt x="721" y="1687"/>
                </a:lnTo>
                <a:lnTo>
                  <a:pt x="0" y="0"/>
                </a:lnTo>
                <a:close/>
              </a:path>
            </a:pathLst>
          </a:custGeom>
          <a:solidFill>
            <a:srgbClr val="D414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obnei.com"/>
          <p:cNvSpPr>
            <a:spLocks/>
          </p:cNvSpPr>
          <p:nvPr/>
        </p:nvSpPr>
        <p:spPr bwMode="auto">
          <a:xfrm>
            <a:off x="2104085" y="8085836"/>
            <a:ext cx="2084388" cy="344488"/>
          </a:xfrm>
          <a:custGeom>
            <a:avLst/>
            <a:gdLst>
              <a:gd name="T0" fmla="*/ 536 w 9261"/>
              <a:gd name="T1" fmla="*/ 0 h 1521"/>
              <a:gd name="T2" fmla="*/ 8725 w 9261"/>
              <a:gd name="T3" fmla="*/ 0 h 1521"/>
              <a:gd name="T4" fmla="*/ 9261 w 9261"/>
              <a:gd name="T5" fmla="*/ 535 h 1521"/>
              <a:gd name="T6" fmla="*/ 9261 w 9261"/>
              <a:gd name="T7" fmla="*/ 985 h 1521"/>
              <a:gd name="T8" fmla="*/ 8725 w 9261"/>
              <a:gd name="T9" fmla="*/ 1521 h 1521"/>
              <a:gd name="T10" fmla="*/ 536 w 9261"/>
              <a:gd name="T11" fmla="*/ 1521 h 1521"/>
              <a:gd name="T12" fmla="*/ 0 w 9261"/>
              <a:gd name="T13" fmla="*/ 985 h 1521"/>
              <a:gd name="T14" fmla="*/ 0 w 9261"/>
              <a:gd name="T15" fmla="*/ 535 h 1521"/>
              <a:gd name="T16" fmla="*/ 536 w 9261"/>
              <a:gd name="T17" fmla="*/ 0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61" h="1521">
                <a:moveTo>
                  <a:pt x="536" y="0"/>
                </a:moveTo>
                <a:lnTo>
                  <a:pt x="8725" y="0"/>
                </a:lnTo>
                <a:cubicBezTo>
                  <a:pt x="9020" y="0"/>
                  <a:pt x="9261" y="241"/>
                  <a:pt x="9261" y="535"/>
                </a:cubicBezTo>
                <a:lnTo>
                  <a:pt x="9261" y="985"/>
                </a:lnTo>
                <a:cubicBezTo>
                  <a:pt x="9261" y="1280"/>
                  <a:pt x="9020" y="1521"/>
                  <a:pt x="8725" y="1521"/>
                </a:cubicBezTo>
                <a:lnTo>
                  <a:pt x="536" y="1521"/>
                </a:lnTo>
                <a:cubicBezTo>
                  <a:pt x="241" y="1521"/>
                  <a:pt x="0" y="1280"/>
                  <a:pt x="0" y="985"/>
                </a:cubicBezTo>
                <a:lnTo>
                  <a:pt x="0" y="535"/>
                </a:lnTo>
                <a:cubicBezTo>
                  <a:pt x="0" y="241"/>
                  <a:pt x="241" y="0"/>
                  <a:pt x="53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Megaidea.net"/>
          <p:cNvSpPr txBox="1"/>
          <p:nvPr/>
        </p:nvSpPr>
        <p:spPr>
          <a:xfrm>
            <a:off x="405686" y="7527861"/>
            <a:ext cx="53274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Esponga Robnei" panose="02000000000000000000" pitchFamily="2" charset="0"/>
              </a:rPr>
              <a:t>SABADO 15 DE JUNIO</a:t>
            </a:r>
            <a:endParaRPr lang="es-PE" sz="3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Esponga Robnei" panose="02000000000000000000" pitchFamily="2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2547739" y="8032134"/>
            <a:ext cx="12971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300" b="1" dirty="0" smtClean="0">
                <a:solidFill>
                  <a:srgbClr val="1E0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6:00 PM</a:t>
            </a:r>
            <a:endParaRPr lang="es-PE" sz="2300" b="1" dirty="0">
              <a:solidFill>
                <a:srgbClr val="1E0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28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Stabillo Rob</vt:lpstr>
      <vt:lpstr>Arial</vt:lpstr>
      <vt:lpstr>Esponga Robnei</vt:lpstr>
      <vt:lpstr>Calibri Light</vt:lpstr>
      <vt:lpstr>Tema de Office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Bob-Esponja</cp:keywords>
  <dc:description>www.megaidea.net</dc:description>
  <cp:lastModifiedBy>i5 10400</cp:lastModifiedBy>
  <cp:revision>308</cp:revision>
  <dcterms:created xsi:type="dcterms:W3CDTF">2018-10-27T00:59:17Z</dcterms:created>
  <dcterms:modified xsi:type="dcterms:W3CDTF">2024-01-12T23:16:17Z</dcterms:modified>
  <cp:category>www.megaidea.net</cp:category>
</cp:coreProperties>
</file>