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8640763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lternateGothic-Bonifiesta.com" panose="020B0608020202050204" pitchFamily="34" charset="0"/>
      <p:regular r:id="rId7"/>
    </p:embeddedFont>
    <p:embeddedFont>
      <p:font typeface="Barbie-Robnei" panose="020000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D2"/>
    <a:srgbClr val="EC008B"/>
    <a:srgbClr val="F7B7F7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9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122363"/>
            <a:ext cx="7344649" cy="238760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602038"/>
            <a:ext cx="6480572" cy="165576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679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809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365125"/>
            <a:ext cx="186316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365125"/>
            <a:ext cx="5481484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904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417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709740"/>
            <a:ext cx="7452658" cy="2852737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589465"/>
            <a:ext cx="7452658" cy="1500187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857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825625"/>
            <a:ext cx="3672324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825625"/>
            <a:ext cx="3672324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046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65127"/>
            <a:ext cx="745265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1681163"/>
            <a:ext cx="3655447" cy="82391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2505075"/>
            <a:ext cx="365544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681163"/>
            <a:ext cx="3673450" cy="82391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505075"/>
            <a:ext cx="367345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23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022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185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57200"/>
            <a:ext cx="2786871" cy="16002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987427"/>
            <a:ext cx="4374386" cy="4873625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057400"/>
            <a:ext cx="2786871" cy="3811588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254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57200"/>
            <a:ext cx="2786871" cy="16002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987427"/>
            <a:ext cx="4374386" cy="4873625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057400"/>
            <a:ext cx="2786871" cy="3811588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1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365127"/>
            <a:ext cx="7452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825625"/>
            <a:ext cx="74526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6356352"/>
            <a:ext cx="1944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6356352"/>
            <a:ext cx="2916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6356352"/>
            <a:ext cx="1944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56" y="-2510972"/>
            <a:ext cx="1907706" cy="23569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 txBox="1"/>
          <p:nvPr userDrawn="1"/>
        </p:nvSpPr>
        <p:spPr>
          <a:xfrm>
            <a:off x="2208007" y="7283371"/>
            <a:ext cx="4224747" cy="38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919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Editables en www.robnei.blog</a:t>
            </a:r>
            <a:endParaRPr lang="es-PE" sz="191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2643698" y="524483"/>
            <a:ext cx="2505888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2640792" y="1062404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bnei.com"/>
          <p:cNvSpPr/>
          <p:nvPr userDrawn="1"/>
        </p:nvSpPr>
        <p:spPr>
          <a:xfrm>
            <a:off x="-2631990" y="652371"/>
            <a:ext cx="248923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2288255" y="663358"/>
            <a:ext cx="1781258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>
            <a:spLocks/>
          </p:cNvSpPr>
          <p:nvPr userDrawn="1"/>
        </p:nvSpPr>
        <p:spPr bwMode="auto">
          <a:xfrm>
            <a:off x="-2356495" y="5611644"/>
            <a:ext cx="2016492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800"/>
          </a:p>
        </p:txBody>
      </p:sp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076" y="3830340"/>
            <a:ext cx="1411650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240" y="5635132"/>
            <a:ext cx="1587449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bnei.com"/>
          <p:cNvSpPr txBox="1"/>
          <p:nvPr/>
        </p:nvSpPr>
        <p:spPr>
          <a:xfrm>
            <a:off x="2052270" y="6197852"/>
            <a:ext cx="438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8FD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 Editables en www.robnei.blog</a:t>
            </a:r>
            <a:endParaRPr lang="es-PE" sz="2000" b="1" dirty="0">
              <a:solidFill>
                <a:srgbClr val="FF8FD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20583521">
            <a:off x="1182550" y="2763171"/>
            <a:ext cx="6127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0" dirty="0" smtClean="0">
                <a:solidFill>
                  <a:srgbClr val="EC008B"/>
                </a:solidFill>
                <a:effectLst>
                  <a:glow rad="88900">
                    <a:schemeClr val="bg1"/>
                  </a:glow>
                </a:effectLst>
                <a:latin typeface="Barbie-Robnei" panose="02000000000000000000" pitchFamily="2" charset="0"/>
              </a:rPr>
              <a:t>Beatriz</a:t>
            </a:r>
            <a:endParaRPr lang="es-PE" sz="15000" dirty="0">
              <a:solidFill>
                <a:srgbClr val="EC008B"/>
              </a:solidFill>
              <a:effectLst>
                <a:glow rad="889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5" name="Robnei.com"/>
          <p:cNvSpPr>
            <a:spLocks/>
          </p:cNvSpPr>
          <p:nvPr/>
        </p:nvSpPr>
        <p:spPr bwMode="auto">
          <a:xfrm>
            <a:off x="3105584" y="819309"/>
            <a:ext cx="2281237" cy="2846388"/>
          </a:xfrm>
          <a:custGeom>
            <a:avLst/>
            <a:gdLst>
              <a:gd name="T0" fmla="*/ 1168 w 6315"/>
              <a:gd name="T1" fmla="*/ 911 h 7896"/>
              <a:gd name="T2" fmla="*/ 289 w 6315"/>
              <a:gd name="T3" fmla="*/ 1725 h 7896"/>
              <a:gd name="T4" fmla="*/ 540 w 6315"/>
              <a:gd name="T5" fmla="*/ 2059 h 7896"/>
              <a:gd name="T6" fmla="*/ 648 w 6315"/>
              <a:gd name="T7" fmla="*/ 2680 h 7896"/>
              <a:gd name="T8" fmla="*/ 425 w 6315"/>
              <a:gd name="T9" fmla="*/ 2636 h 7896"/>
              <a:gd name="T10" fmla="*/ 512 w 6315"/>
              <a:gd name="T11" fmla="*/ 2727 h 7896"/>
              <a:gd name="T12" fmla="*/ 621 w 6315"/>
              <a:gd name="T13" fmla="*/ 2782 h 7896"/>
              <a:gd name="T14" fmla="*/ 637 w 6315"/>
              <a:gd name="T15" fmla="*/ 2793 h 7896"/>
              <a:gd name="T16" fmla="*/ 355 w 6315"/>
              <a:gd name="T17" fmla="*/ 3351 h 7896"/>
              <a:gd name="T18" fmla="*/ 447 w 6315"/>
              <a:gd name="T19" fmla="*/ 3415 h 7896"/>
              <a:gd name="T20" fmla="*/ 540 w 6315"/>
              <a:gd name="T21" fmla="*/ 3482 h 7896"/>
              <a:gd name="T22" fmla="*/ 484 w 6315"/>
              <a:gd name="T23" fmla="*/ 3562 h 7896"/>
              <a:gd name="T24" fmla="*/ 393 w 6315"/>
              <a:gd name="T25" fmla="*/ 3637 h 7896"/>
              <a:gd name="T26" fmla="*/ 579 w 6315"/>
              <a:gd name="T27" fmla="*/ 3859 h 7896"/>
              <a:gd name="T28" fmla="*/ 709 w 6315"/>
              <a:gd name="T29" fmla="*/ 4193 h 7896"/>
              <a:gd name="T30" fmla="*/ 1048 w 6315"/>
              <a:gd name="T31" fmla="*/ 4650 h 7896"/>
              <a:gd name="T32" fmla="*/ 2167 w 6315"/>
              <a:gd name="T33" fmla="*/ 4673 h 7896"/>
              <a:gd name="T34" fmla="*/ 2334 w 6315"/>
              <a:gd name="T35" fmla="*/ 5281 h 7896"/>
              <a:gd name="T36" fmla="*/ 1680 w 6315"/>
              <a:gd name="T37" fmla="*/ 7292 h 7896"/>
              <a:gd name="T38" fmla="*/ 1498 w 6315"/>
              <a:gd name="T39" fmla="*/ 7501 h 7896"/>
              <a:gd name="T40" fmla="*/ 3597 w 6315"/>
              <a:gd name="T41" fmla="*/ 6632 h 7896"/>
              <a:gd name="T42" fmla="*/ 4434 w 6315"/>
              <a:gd name="T43" fmla="*/ 6396 h 7896"/>
              <a:gd name="T44" fmla="*/ 4306 w 6315"/>
              <a:gd name="T45" fmla="*/ 6291 h 7896"/>
              <a:gd name="T46" fmla="*/ 4166 w 6315"/>
              <a:gd name="T47" fmla="*/ 6186 h 7896"/>
              <a:gd name="T48" fmla="*/ 3565 w 6315"/>
              <a:gd name="T49" fmla="*/ 5366 h 7896"/>
              <a:gd name="T50" fmla="*/ 3626 w 6315"/>
              <a:gd name="T51" fmla="*/ 3793 h 7896"/>
              <a:gd name="T52" fmla="*/ 4662 w 6315"/>
              <a:gd name="T53" fmla="*/ 1970 h 7896"/>
              <a:gd name="T54" fmla="*/ 4487 w 6315"/>
              <a:gd name="T55" fmla="*/ 1162 h 7896"/>
              <a:gd name="T56" fmla="*/ 5010 w 6315"/>
              <a:gd name="T57" fmla="*/ 2287 h 7896"/>
              <a:gd name="T58" fmla="*/ 4508 w 6315"/>
              <a:gd name="T59" fmla="*/ 3570 h 7896"/>
              <a:gd name="T60" fmla="*/ 5957 w 6315"/>
              <a:gd name="T61" fmla="*/ 4368 h 7896"/>
              <a:gd name="T62" fmla="*/ 6263 w 6315"/>
              <a:gd name="T63" fmla="*/ 3801 h 7896"/>
              <a:gd name="T64" fmla="*/ 5580 w 6315"/>
              <a:gd name="T65" fmla="*/ 3928 h 7896"/>
              <a:gd name="T66" fmla="*/ 5726 w 6315"/>
              <a:gd name="T67" fmla="*/ 3204 h 7896"/>
              <a:gd name="T68" fmla="*/ 6274 w 6315"/>
              <a:gd name="T69" fmla="*/ 1636 h 7896"/>
              <a:gd name="T70" fmla="*/ 4656 w 6315"/>
              <a:gd name="T71" fmla="*/ 138 h 7896"/>
              <a:gd name="T72" fmla="*/ 4259 w 6315"/>
              <a:gd name="T73" fmla="*/ 270 h 7896"/>
              <a:gd name="T74" fmla="*/ 3959 w 6315"/>
              <a:gd name="T75" fmla="*/ 508 h 7896"/>
              <a:gd name="T76" fmla="*/ 3286 w 6315"/>
              <a:gd name="T77" fmla="*/ 178 h 7896"/>
              <a:gd name="T78" fmla="*/ 1657 w 6315"/>
              <a:gd name="T79" fmla="*/ 379 h 7896"/>
              <a:gd name="T80" fmla="*/ 1168 w 6315"/>
              <a:gd name="T81" fmla="*/ 911 h 7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315" h="7896">
                <a:moveTo>
                  <a:pt x="1168" y="911"/>
                </a:moveTo>
                <a:cubicBezTo>
                  <a:pt x="716" y="954"/>
                  <a:pt x="216" y="1328"/>
                  <a:pt x="289" y="1725"/>
                </a:cubicBezTo>
                <a:cubicBezTo>
                  <a:pt x="324" y="1917"/>
                  <a:pt x="438" y="1955"/>
                  <a:pt x="540" y="2059"/>
                </a:cubicBezTo>
                <a:cubicBezTo>
                  <a:pt x="505" y="2416"/>
                  <a:pt x="627" y="2432"/>
                  <a:pt x="648" y="2680"/>
                </a:cubicBezTo>
                <a:cubicBezTo>
                  <a:pt x="520" y="2689"/>
                  <a:pt x="528" y="2674"/>
                  <a:pt x="425" y="2636"/>
                </a:cubicBezTo>
                <a:cubicBezTo>
                  <a:pt x="453" y="2685"/>
                  <a:pt x="462" y="2699"/>
                  <a:pt x="512" y="2727"/>
                </a:cubicBezTo>
                <a:lnTo>
                  <a:pt x="621" y="2782"/>
                </a:lnTo>
                <a:cubicBezTo>
                  <a:pt x="624" y="2784"/>
                  <a:pt x="632" y="2789"/>
                  <a:pt x="637" y="2793"/>
                </a:cubicBezTo>
                <a:cubicBezTo>
                  <a:pt x="534" y="3091"/>
                  <a:pt x="0" y="3085"/>
                  <a:pt x="355" y="3351"/>
                </a:cubicBezTo>
                <a:cubicBezTo>
                  <a:pt x="405" y="3388"/>
                  <a:pt x="402" y="3388"/>
                  <a:pt x="447" y="3415"/>
                </a:cubicBezTo>
                <a:cubicBezTo>
                  <a:pt x="526" y="3461"/>
                  <a:pt x="491" y="3421"/>
                  <a:pt x="540" y="3482"/>
                </a:cubicBezTo>
                <a:cubicBezTo>
                  <a:pt x="516" y="3548"/>
                  <a:pt x="532" y="3520"/>
                  <a:pt x="484" y="3562"/>
                </a:cubicBezTo>
                <a:cubicBezTo>
                  <a:pt x="434" y="3605"/>
                  <a:pt x="441" y="3581"/>
                  <a:pt x="393" y="3637"/>
                </a:cubicBezTo>
                <a:cubicBezTo>
                  <a:pt x="412" y="3813"/>
                  <a:pt x="513" y="3799"/>
                  <a:pt x="579" y="3859"/>
                </a:cubicBezTo>
                <a:cubicBezTo>
                  <a:pt x="384" y="4115"/>
                  <a:pt x="629" y="4155"/>
                  <a:pt x="709" y="4193"/>
                </a:cubicBezTo>
                <a:cubicBezTo>
                  <a:pt x="786" y="4440"/>
                  <a:pt x="562" y="4661"/>
                  <a:pt x="1048" y="4650"/>
                </a:cubicBezTo>
                <a:cubicBezTo>
                  <a:pt x="1811" y="4634"/>
                  <a:pt x="1902" y="4195"/>
                  <a:pt x="2167" y="4673"/>
                </a:cubicBezTo>
                <a:cubicBezTo>
                  <a:pt x="2265" y="4851"/>
                  <a:pt x="2308" y="5060"/>
                  <a:pt x="2334" y="5281"/>
                </a:cubicBezTo>
                <a:cubicBezTo>
                  <a:pt x="2419" y="5975"/>
                  <a:pt x="2147" y="6797"/>
                  <a:pt x="1680" y="7292"/>
                </a:cubicBezTo>
                <a:cubicBezTo>
                  <a:pt x="1605" y="7371"/>
                  <a:pt x="1546" y="7417"/>
                  <a:pt x="1498" y="7501"/>
                </a:cubicBezTo>
                <a:cubicBezTo>
                  <a:pt x="2564" y="7896"/>
                  <a:pt x="3017" y="7070"/>
                  <a:pt x="3597" y="6632"/>
                </a:cubicBezTo>
                <a:cubicBezTo>
                  <a:pt x="3847" y="6443"/>
                  <a:pt x="4048" y="6402"/>
                  <a:pt x="4434" y="6396"/>
                </a:cubicBezTo>
                <a:lnTo>
                  <a:pt x="4306" y="6291"/>
                </a:lnTo>
                <a:cubicBezTo>
                  <a:pt x="4246" y="6251"/>
                  <a:pt x="4221" y="6229"/>
                  <a:pt x="4166" y="6186"/>
                </a:cubicBezTo>
                <a:cubicBezTo>
                  <a:pt x="3925" y="5997"/>
                  <a:pt x="3686" y="5673"/>
                  <a:pt x="3565" y="5366"/>
                </a:cubicBezTo>
                <a:cubicBezTo>
                  <a:pt x="3377" y="4893"/>
                  <a:pt x="3313" y="4183"/>
                  <a:pt x="3626" y="3793"/>
                </a:cubicBezTo>
                <a:cubicBezTo>
                  <a:pt x="4002" y="3323"/>
                  <a:pt x="4678" y="3192"/>
                  <a:pt x="4662" y="1970"/>
                </a:cubicBezTo>
                <a:cubicBezTo>
                  <a:pt x="4656" y="1479"/>
                  <a:pt x="4564" y="1468"/>
                  <a:pt x="4487" y="1162"/>
                </a:cubicBezTo>
                <a:cubicBezTo>
                  <a:pt x="4978" y="1210"/>
                  <a:pt x="5193" y="1769"/>
                  <a:pt x="5010" y="2287"/>
                </a:cubicBezTo>
                <a:cubicBezTo>
                  <a:pt x="4872" y="2677"/>
                  <a:pt x="4541" y="3132"/>
                  <a:pt x="4508" y="3570"/>
                </a:cubicBezTo>
                <a:cubicBezTo>
                  <a:pt x="4438" y="4488"/>
                  <a:pt x="5368" y="4831"/>
                  <a:pt x="5957" y="4368"/>
                </a:cubicBezTo>
                <a:cubicBezTo>
                  <a:pt x="6088" y="4266"/>
                  <a:pt x="6246" y="4007"/>
                  <a:pt x="6263" y="3801"/>
                </a:cubicBezTo>
                <a:cubicBezTo>
                  <a:pt x="6137" y="4007"/>
                  <a:pt x="5809" y="4162"/>
                  <a:pt x="5580" y="3928"/>
                </a:cubicBezTo>
                <a:cubicBezTo>
                  <a:pt x="5356" y="3698"/>
                  <a:pt x="5622" y="3370"/>
                  <a:pt x="5726" y="3204"/>
                </a:cubicBezTo>
                <a:cubicBezTo>
                  <a:pt x="5989" y="2784"/>
                  <a:pt x="6315" y="2284"/>
                  <a:pt x="6274" y="1636"/>
                </a:cubicBezTo>
                <a:cubicBezTo>
                  <a:pt x="6216" y="698"/>
                  <a:pt x="5515" y="0"/>
                  <a:pt x="4656" y="138"/>
                </a:cubicBezTo>
                <a:cubicBezTo>
                  <a:pt x="4516" y="161"/>
                  <a:pt x="4381" y="206"/>
                  <a:pt x="4259" y="270"/>
                </a:cubicBezTo>
                <a:cubicBezTo>
                  <a:pt x="4113" y="346"/>
                  <a:pt x="4063" y="435"/>
                  <a:pt x="3959" y="508"/>
                </a:cubicBezTo>
                <a:cubicBezTo>
                  <a:pt x="3729" y="394"/>
                  <a:pt x="3726" y="313"/>
                  <a:pt x="3286" y="178"/>
                </a:cubicBezTo>
                <a:cubicBezTo>
                  <a:pt x="2756" y="16"/>
                  <a:pt x="2096" y="91"/>
                  <a:pt x="1657" y="379"/>
                </a:cubicBezTo>
                <a:cubicBezTo>
                  <a:pt x="1387" y="556"/>
                  <a:pt x="1291" y="643"/>
                  <a:pt x="1168" y="911"/>
                </a:cubicBezTo>
                <a:close/>
              </a:path>
            </a:pathLst>
          </a:custGeom>
          <a:solidFill>
            <a:srgbClr val="EC008B"/>
          </a:solidFill>
          <a:ln>
            <a:noFill/>
          </a:ln>
          <a:effectLst>
            <a:glow rad="127000">
              <a:schemeClr val="bg1"/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Robnei.com"/>
          <p:cNvSpPr txBox="1"/>
          <p:nvPr/>
        </p:nvSpPr>
        <p:spPr>
          <a:xfrm rot="20583521">
            <a:off x="2717212" y="4524089"/>
            <a:ext cx="36771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EC008B"/>
                </a:solidFill>
                <a:effectLst>
                  <a:glow rad="88900">
                    <a:schemeClr val="bg1"/>
                  </a:glow>
                </a:effectLst>
                <a:latin typeface="AlternateGothic-Bonifiesta.com" panose="020B0608020202050204" pitchFamily="34" charset="0"/>
              </a:rPr>
              <a:t>Cumple 7</a:t>
            </a:r>
            <a:endParaRPr lang="es-PE" sz="5000" dirty="0">
              <a:solidFill>
                <a:srgbClr val="EC008B"/>
              </a:solidFill>
              <a:effectLst>
                <a:glow rad="88900">
                  <a:schemeClr val="bg1"/>
                </a:glow>
              </a:effectLst>
              <a:latin typeface="AlternateGothic-Bonifiesta.com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7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AlternateGothic-Bonifiesta.com</vt:lpstr>
      <vt:lpstr>Arial</vt:lpstr>
      <vt:lpstr>Barbie-Robnei</vt:lpstr>
      <vt:lpstr>Calibri Light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Robnei.CoM</dc:creator>
  <cp:keywords>Barbie</cp:keywords>
  <dc:description>www.robnei.blog</dc:description>
  <cp:lastModifiedBy>Robnei</cp:lastModifiedBy>
  <cp:revision>16</cp:revision>
  <dcterms:created xsi:type="dcterms:W3CDTF">2023-10-19T17:25:53Z</dcterms:created>
  <dcterms:modified xsi:type="dcterms:W3CDTF">2023-11-02T23:50:10Z</dcterms:modified>
  <cp:category>www.robnei.blog</cp:category>
</cp:coreProperties>
</file>