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yond The Mountains" pitchFamily="2" charset="0"/>
      <p:regular r:id="rId7"/>
    </p:embeddedFont>
    <p:embeddedFont>
      <p:font typeface="Matilda " panose="02000606020000020004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ECE"/>
    <a:srgbClr val="FFCCFF"/>
    <a:srgbClr val="E56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_ef0dXlpn4Q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r="14814"/>
          <a:stretch/>
        </p:blipFill>
        <p:spPr>
          <a:xfrm>
            <a:off x="74386" y="114360"/>
            <a:ext cx="10236200" cy="7339839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992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www.megaidea.net</a:t>
            </a:r>
            <a:endParaRPr lang="es-PE" sz="1300" b="1" dirty="0"/>
          </a:p>
        </p:txBody>
      </p:sp>
      <p:sp>
        <p:nvSpPr>
          <p:cNvPr id="24" name="Megaidea.Net"/>
          <p:cNvSpPr txBox="1"/>
          <p:nvPr/>
        </p:nvSpPr>
        <p:spPr>
          <a:xfrm>
            <a:off x="8138972" y="1394517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rgbClr val="EF7ECE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28" name="Megaidea.Net Nombre"/>
          <p:cNvSpPr txBox="1"/>
          <p:nvPr/>
        </p:nvSpPr>
        <p:spPr>
          <a:xfrm>
            <a:off x="3601799" y="4666991"/>
            <a:ext cx="3370213" cy="951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>
                <a:gradFill>
                  <a:gsLst>
                    <a:gs pos="0">
                      <a:srgbClr val="F7EEAB"/>
                    </a:gs>
                    <a:gs pos="27000">
                      <a:srgbClr val="C8A00D"/>
                    </a:gs>
                    <a:gs pos="54404">
                      <a:srgbClr val="F6EC97"/>
                    </a:gs>
                    <a:gs pos="79000">
                      <a:srgbClr val="C8A00D"/>
                    </a:gs>
                    <a:gs pos="100000">
                      <a:srgbClr val="F7EEAB"/>
                    </a:gs>
                  </a:gsLst>
                  <a:lin ang="0" scaled="0"/>
                </a:gradFill>
                <a:effectLst>
                  <a:glow rad="114300">
                    <a:schemeClr val="bg1"/>
                  </a:glow>
                </a:effectLst>
                <a:latin typeface="Matilda " panose="02000606020000020004" pitchFamily="2" charset="0"/>
              </a:rPr>
              <a:t>Maryori</a:t>
            </a:r>
          </a:p>
        </p:txBody>
      </p:sp>
      <p:pic>
        <p:nvPicPr>
          <p:cNvPr id="3" name="Unicorni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9" y="1132711"/>
            <a:ext cx="3113295" cy="3156869"/>
          </a:xfrm>
          <a:prstGeom prst="rect">
            <a:avLst/>
          </a:prstGeom>
          <a:effectLst>
            <a:glow rad="419100">
              <a:schemeClr val="bg1"/>
            </a:glow>
          </a:effectLst>
        </p:spPr>
      </p:pic>
      <p:sp>
        <p:nvSpPr>
          <p:cNvPr id="25" name="Megaidea.Net 2"/>
          <p:cNvSpPr txBox="1"/>
          <p:nvPr/>
        </p:nvSpPr>
        <p:spPr>
          <a:xfrm>
            <a:off x="4092305" y="5643563"/>
            <a:ext cx="2517236" cy="6002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err="1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Cumple</a:t>
            </a:r>
            <a:r>
              <a:rPr lang="en-US" sz="3999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  2</a:t>
            </a:r>
            <a:endParaRPr lang="en-US" sz="3999" dirty="0">
              <a:solidFill>
                <a:srgbClr val="E5699C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4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33" y="4058273"/>
            <a:ext cx="1742219" cy="2012166"/>
          </a:xfrm>
          <a:prstGeom prst="rect">
            <a:avLst/>
          </a:prstGeom>
        </p:spPr>
      </p:pic>
      <p:pic>
        <p:nvPicPr>
          <p:cNvPr id="1026" name="Megaidea.Net" descr="https://www.megaidea.net/wp-content/uploads/2019/08/megaidea__unicor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7" y="3341818"/>
            <a:ext cx="1985310" cy="18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042021"/>
            <a:ext cx="942259" cy="94088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6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8"/>
              </a:rPr>
              <a:t>https://youtu.be/_</a:t>
            </a:r>
            <a:r>
              <a:rPr lang="es-PE" dirty="0" smtClean="0">
                <a:hlinkClick r:id="rId8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78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Beyond The Mountains</vt:lpstr>
      <vt:lpstr>Matilda </vt:lpstr>
      <vt:lpstr>Arial Black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ChipsBags;Unicornio</cp:keywords>
  <cp:lastModifiedBy>Usuario</cp:lastModifiedBy>
  <cp:revision>26</cp:revision>
  <cp:lastPrinted>2020-03-27T17:16:10Z</cp:lastPrinted>
  <dcterms:created xsi:type="dcterms:W3CDTF">2020-03-27T03:15:50Z</dcterms:created>
  <dcterms:modified xsi:type="dcterms:W3CDTF">2020-04-01T16:24:00Z</dcterms:modified>
</cp:coreProperties>
</file>