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10058400" cy="77724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E8E53"/>
    <a:srgbClr val="993300"/>
    <a:srgbClr val="FFFF38"/>
    <a:srgbClr val="531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098" y="462"/>
      </p:cViewPr>
      <p:guideLst>
        <p:guide orient="horz" pos="242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11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90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84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5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79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413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19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9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81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24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09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9039-F622-481A-B4E2-5EC7B59EDA1C}" type="datetimeFigureOut">
              <a:rPr lang="es-MX" smtClean="0"/>
              <a:t>04/04/2020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B799-AC8D-4C8E-B4E9-E5A6977F96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33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upo 125"/>
          <p:cNvGrpSpPr/>
          <p:nvPr/>
        </p:nvGrpSpPr>
        <p:grpSpPr>
          <a:xfrm>
            <a:off x="742406" y="494661"/>
            <a:ext cx="2697008" cy="5764696"/>
            <a:chOff x="705100" y="565579"/>
            <a:chExt cx="2697008" cy="5764696"/>
          </a:xfrm>
        </p:grpSpPr>
        <p:sp>
          <p:nvSpPr>
            <p:cNvPr id="5" name="Megaidea.Net"/>
            <p:cNvSpPr/>
            <p:nvPr/>
          </p:nvSpPr>
          <p:spPr>
            <a:xfrm>
              <a:off x="745128" y="565579"/>
              <a:ext cx="2582588" cy="57646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Megaidea.Net"/>
            <p:cNvSpPr/>
            <p:nvPr/>
          </p:nvSpPr>
          <p:spPr>
            <a:xfrm>
              <a:off x="793565" y="1862868"/>
              <a:ext cx="2498270" cy="14547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7" name="Megaidea.Net"/>
            <p:cNvCxnSpPr/>
            <p:nvPr/>
          </p:nvCxnSpPr>
          <p:spPr>
            <a:xfrm>
              <a:off x="793565" y="2251545"/>
              <a:ext cx="24982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Megaidea.Net"/>
            <p:cNvSpPr txBox="1"/>
            <p:nvPr/>
          </p:nvSpPr>
          <p:spPr>
            <a:xfrm>
              <a:off x="748595" y="1949754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Amor</a:t>
              </a:r>
            </a:p>
          </p:txBody>
        </p:sp>
        <p:sp>
          <p:nvSpPr>
            <p:cNvPr id="9" name="Megaidea.Net"/>
            <p:cNvSpPr txBox="1"/>
            <p:nvPr/>
          </p:nvSpPr>
          <p:spPr>
            <a:xfrm>
              <a:off x="2527668" y="1949754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100%</a:t>
              </a:r>
            </a:p>
          </p:txBody>
        </p:sp>
        <p:cxnSp>
          <p:nvCxnSpPr>
            <p:cNvPr id="10" name="Megaidea.Net"/>
            <p:cNvCxnSpPr/>
            <p:nvPr/>
          </p:nvCxnSpPr>
          <p:spPr>
            <a:xfrm>
              <a:off x="787287" y="2507854"/>
              <a:ext cx="24982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Megaidea.Net"/>
            <p:cNvSpPr txBox="1"/>
            <p:nvPr/>
          </p:nvSpPr>
          <p:spPr>
            <a:xfrm>
              <a:off x="715235" y="2206242"/>
              <a:ext cx="1060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Diversión</a:t>
              </a:r>
            </a:p>
          </p:txBody>
        </p:sp>
        <p:sp>
          <p:nvSpPr>
            <p:cNvPr id="12" name="Megaidea.Net"/>
            <p:cNvSpPr txBox="1"/>
            <p:nvPr/>
          </p:nvSpPr>
          <p:spPr>
            <a:xfrm>
              <a:off x="2515843" y="2206242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100%</a:t>
              </a:r>
            </a:p>
          </p:txBody>
        </p:sp>
        <p:cxnSp>
          <p:nvCxnSpPr>
            <p:cNvPr id="13" name="Megaidea.Net"/>
            <p:cNvCxnSpPr/>
            <p:nvPr/>
          </p:nvCxnSpPr>
          <p:spPr>
            <a:xfrm>
              <a:off x="787287" y="2772795"/>
              <a:ext cx="24982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Megaidea.Net"/>
            <p:cNvCxnSpPr/>
            <p:nvPr/>
          </p:nvCxnSpPr>
          <p:spPr>
            <a:xfrm>
              <a:off x="787287" y="3051804"/>
              <a:ext cx="24982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Megaidea.Net"/>
            <p:cNvCxnSpPr/>
            <p:nvPr/>
          </p:nvCxnSpPr>
          <p:spPr>
            <a:xfrm>
              <a:off x="787287" y="3348901"/>
              <a:ext cx="24982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Megaidea.Net"/>
            <p:cNvCxnSpPr/>
            <p:nvPr/>
          </p:nvCxnSpPr>
          <p:spPr>
            <a:xfrm>
              <a:off x="787287" y="3624246"/>
              <a:ext cx="24982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Megaidea.Net"/>
            <p:cNvCxnSpPr/>
            <p:nvPr/>
          </p:nvCxnSpPr>
          <p:spPr>
            <a:xfrm>
              <a:off x="787287" y="3907274"/>
              <a:ext cx="24982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egaidea.Net"/>
            <p:cNvSpPr txBox="1"/>
            <p:nvPr/>
          </p:nvSpPr>
          <p:spPr>
            <a:xfrm>
              <a:off x="1062394" y="604356"/>
              <a:ext cx="1890356" cy="23761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s-MX" sz="2400" b="1" dirty="0">
                  <a:latin typeface="Caryn" panose="03020602040405070805" pitchFamily="66" charset="0"/>
                </a:rPr>
                <a:t>Disfruta este Día</a:t>
              </a:r>
            </a:p>
          </p:txBody>
        </p:sp>
        <p:sp>
          <p:nvSpPr>
            <p:cNvPr id="19" name="Megaidea.Net"/>
            <p:cNvSpPr txBox="1"/>
            <p:nvPr/>
          </p:nvSpPr>
          <p:spPr>
            <a:xfrm>
              <a:off x="775107" y="776098"/>
              <a:ext cx="26270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/>
                <a:t>Saboreando el rico contenido</a:t>
              </a:r>
            </a:p>
          </p:txBody>
        </p:sp>
        <p:sp>
          <p:nvSpPr>
            <p:cNvPr id="20" name="Megaidea.Net"/>
            <p:cNvSpPr txBox="1"/>
            <p:nvPr/>
          </p:nvSpPr>
          <p:spPr>
            <a:xfrm>
              <a:off x="787287" y="1239593"/>
              <a:ext cx="24597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600" dirty="0"/>
                <a:t>El abuso de este producto </a:t>
              </a:r>
            </a:p>
            <a:p>
              <a:pPr algn="ctr"/>
              <a:r>
                <a:rPr lang="es-MX" sz="1600" dirty="0"/>
                <a:t>Te hará inmensamente feliz</a:t>
              </a:r>
            </a:p>
          </p:txBody>
        </p:sp>
        <p:sp>
          <p:nvSpPr>
            <p:cNvPr id="21" name="Megaidea.Net"/>
            <p:cNvSpPr/>
            <p:nvPr/>
          </p:nvSpPr>
          <p:spPr>
            <a:xfrm>
              <a:off x="775107" y="1055621"/>
              <a:ext cx="2498270" cy="14547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Megaidea.Net"/>
            <p:cNvSpPr txBox="1"/>
            <p:nvPr/>
          </p:nvSpPr>
          <p:spPr>
            <a:xfrm>
              <a:off x="718313" y="2495919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Alegría</a:t>
              </a:r>
            </a:p>
          </p:txBody>
        </p:sp>
        <p:sp>
          <p:nvSpPr>
            <p:cNvPr id="23" name="Megaidea.Net"/>
            <p:cNvSpPr txBox="1"/>
            <p:nvPr/>
          </p:nvSpPr>
          <p:spPr>
            <a:xfrm>
              <a:off x="718313" y="2767142"/>
              <a:ext cx="126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Inteligencia</a:t>
              </a:r>
            </a:p>
          </p:txBody>
        </p:sp>
        <p:sp>
          <p:nvSpPr>
            <p:cNvPr id="24" name="Megaidea.Net"/>
            <p:cNvSpPr txBox="1"/>
            <p:nvPr/>
          </p:nvSpPr>
          <p:spPr>
            <a:xfrm>
              <a:off x="720090" y="3041851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Valentía</a:t>
              </a:r>
            </a:p>
          </p:txBody>
        </p:sp>
        <p:sp>
          <p:nvSpPr>
            <p:cNvPr id="25" name="Megaidea.Net"/>
            <p:cNvSpPr txBox="1"/>
            <p:nvPr/>
          </p:nvSpPr>
          <p:spPr>
            <a:xfrm>
              <a:off x="720090" y="3313074"/>
              <a:ext cx="1013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Felicidad</a:t>
              </a:r>
            </a:p>
          </p:txBody>
        </p:sp>
        <p:sp>
          <p:nvSpPr>
            <p:cNvPr id="26" name="Megaidea.Net"/>
            <p:cNvSpPr txBox="1"/>
            <p:nvPr/>
          </p:nvSpPr>
          <p:spPr>
            <a:xfrm>
              <a:off x="705100" y="3599402"/>
              <a:ext cx="9487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Amistad</a:t>
              </a:r>
            </a:p>
          </p:txBody>
        </p:sp>
        <p:sp>
          <p:nvSpPr>
            <p:cNvPr id="27" name="Megaidea.Net"/>
            <p:cNvSpPr txBox="1"/>
            <p:nvPr/>
          </p:nvSpPr>
          <p:spPr>
            <a:xfrm>
              <a:off x="2533959" y="2494750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100%</a:t>
              </a:r>
            </a:p>
          </p:txBody>
        </p:sp>
        <p:sp>
          <p:nvSpPr>
            <p:cNvPr id="28" name="Megaidea.Net"/>
            <p:cNvSpPr txBox="1"/>
            <p:nvPr/>
          </p:nvSpPr>
          <p:spPr>
            <a:xfrm>
              <a:off x="2515843" y="2767142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100%</a:t>
              </a:r>
            </a:p>
          </p:txBody>
        </p:sp>
        <p:sp>
          <p:nvSpPr>
            <p:cNvPr id="29" name="Megaidea.Net"/>
            <p:cNvSpPr txBox="1"/>
            <p:nvPr/>
          </p:nvSpPr>
          <p:spPr>
            <a:xfrm>
              <a:off x="2512410" y="3053692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100%</a:t>
              </a:r>
            </a:p>
          </p:txBody>
        </p:sp>
        <p:sp>
          <p:nvSpPr>
            <p:cNvPr id="30" name="Megaidea.Net"/>
            <p:cNvSpPr txBox="1"/>
            <p:nvPr/>
          </p:nvSpPr>
          <p:spPr>
            <a:xfrm>
              <a:off x="2515461" y="3324286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100%</a:t>
              </a:r>
            </a:p>
          </p:txBody>
        </p:sp>
        <p:sp>
          <p:nvSpPr>
            <p:cNvPr id="31" name="Megaidea.Net"/>
            <p:cNvSpPr txBox="1"/>
            <p:nvPr/>
          </p:nvSpPr>
          <p:spPr>
            <a:xfrm>
              <a:off x="2512409" y="3596546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100%</a:t>
              </a:r>
            </a:p>
          </p:txBody>
        </p:sp>
        <p:sp>
          <p:nvSpPr>
            <p:cNvPr id="32" name="Megaidea.Net"/>
            <p:cNvSpPr/>
            <p:nvPr/>
          </p:nvSpPr>
          <p:spPr>
            <a:xfrm>
              <a:off x="780792" y="3978394"/>
              <a:ext cx="2498270" cy="14547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3" name="Megaidea.Net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511" y="4186734"/>
              <a:ext cx="518205" cy="682811"/>
            </a:xfrm>
            <a:prstGeom prst="rect">
              <a:avLst/>
            </a:prstGeom>
          </p:spPr>
        </p:pic>
        <p:sp>
          <p:nvSpPr>
            <p:cNvPr id="34" name="Megaidea.Net"/>
            <p:cNvSpPr txBox="1"/>
            <p:nvPr/>
          </p:nvSpPr>
          <p:spPr>
            <a:xfrm>
              <a:off x="867216" y="4191645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>
                  <a:solidFill>
                    <a:schemeClr val="bg1"/>
                  </a:solidFill>
                </a:rPr>
                <a:t>0%</a:t>
              </a:r>
            </a:p>
          </p:txBody>
        </p:sp>
        <p:sp>
          <p:nvSpPr>
            <p:cNvPr id="35" name="Megaidea.Net"/>
            <p:cNvSpPr txBox="1"/>
            <p:nvPr/>
          </p:nvSpPr>
          <p:spPr>
            <a:xfrm>
              <a:off x="820310" y="4509777"/>
              <a:ext cx="6094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b="1" dirty="0"/>
                <a:t>PELEAS</a:t>
              </a:r>
            </a:p>
          </p:txBody>
        </p:sp>
        <p:pic>
          <p:nvPicPr>
            <p:cNvPr id="36" name="Megaidea.Net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69717" y="4186734"/>
              <a:ext cx="518205" cy="682811"/>
            </a:xfrm>
            <a:prstGeom prst="rect">
              <a:avLst/>
            </a:prstGeom>
          </p:spPr>
        </p:pic>
        <p:sp>
          <p:nvSpPr>
            <p:cNvPr id="37" name="Megaidea.Net"/>
            <p:cNvSpPr txBox="1"/>
            <p:nvPr/>
          </p:nvSpPr>
          <p:spPr>
            <a:xfrm>
              <a:off x="1495422" y="4191645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>
                  <a:solidFill>
                    <a:schemeClr val="bg1"/>
                  </a:solidFill>
                </a:rPr>
                <a:t>0%</a:t>
              </a:r>
            </a:p>
          </p:txBody>
        </p:sp>
        <p:sp>
          <p:nvSpPr>
            <p:cNvPr id="38" name="Megaidea.Net"/>
            <p:cNvSpPr txBox="1"/>
            <p:nvPr/>
          </p:nvSpPr>
          <p:spPr>
            <a:xfrm>
              <a:off x="1296887" y="4535174"/>
              <a:ext cx="82747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b="1" dirty="0"/>
                <a:t>    TRISTEZA</a:t>
              </a:r>
            </a:p>
          </p:txBody>
        </p:sp>
        <p:pic>
          <p:nvPicPr>
            <p:cNvPr id="39" name="Megaidea.Net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66341" y="4212601"/>
              <a:ext cx="518205" cy="682811"/>
            </a:xfrm>
            <a:prstGeom prst="rect">
              <a:avLst/>
            </a:prstGeom>
          </p:spPr>
        </p:pic>
        <p:sp>
          <p:nvSpPr>
            <p:cNvPr id="40" name="Megaidea.Net"/>
            <p:cNvSpPr txBox="1"/>
            <p:nvPr/>
          </p:nvSpPr>
          <p:spPr>
            <a:xfrm>
              <a:off x="2025869" y="4543491"/>
              <a:ext cx="5854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b="1" dirty="0"/>
                <a:t>ENOJO</a:t>
              </a:r>
            </a:p>
          </p:txBody>
        </p:sp>
        <p:sp>
          <p:nvSpPr>
            <p:cNvPr id="41" name="Megaidea.Net"/>
            <p:cNvSpPr txBox="1"/>
            <p:nvPr/>
          </p:nvSpPr>
          <p:spPr>
            <a:xfrm>
              <a:off x="2103367" y="4212601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>
                  <a:solidFill>
                    <a:schemeClr val="bg1"/>
                  </a:solidFill>
                </a:rPr>
                <a:t>0%</a:t>
              </a:r>
            </a:p>
          </p:txBody>
        </p:sp>
        <p:pic>
          <p:nvPicPr>
            <p:cNvPr id="42" name="Megaidea.Net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1921" y="4225967"/>
              <a:ext cx="518205" cy="682811"/>
            </a:xfrm>
            <a:prstGeom prst="rect">
              <a:avLst/>
            </a:prstGeom>
          </p:spPr>
        </p:pic>
        <p:sp>
          <p:nvSpPr>
            <p:cNvPr id="43" name="Megaidea.Net"/>
            <p:cNvSpPr txBox="1"/>
            <p:nvPr/>
          </p:nvSpPr>
          <p:spPr>
            <a:xfrm>
              <a:off x="2570161" y="4581572"/>
              <a:ext cx="7104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800" b="1" dirty="0"/>
                <a:t>AMARGURA</a:t>
              </a:r>
            </a:p>
          </p:txBody>
        </p:sp>
        <p:sp>
          <p:nvSpPr>
            <p:cNvPr id="44" name="Megaidea.Net"/>
            <p:cNvSpPr txBox="1"/>
            <p:nvPr/>
          </p:nvSpPr>
          <p:spPr>
            <a:xfrm>
              <a:off x="2671921" y="4265192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>
                  <a:solidFill>
                    <a:schemeClr val="bg1"/>
                  </a:solidFill>
                </a:rPr>
                <a:t>0%</a:t>
              </a:r>
            </a:p>
          </p:txBody>
        </p:sp>
        <p:sp>
          <p:nvSpPr>
            <p:cNvPr id="45" name="Megaidea.Net"/>
            <p:cNvSpPr/>
            <p:nvPr/>
          </p:nvSpPr>
          <p:spPr>
            <a:xfrm>
              <a:off x="785394" y="4971446"/>
              <a:ext cx="2498270" cy="14547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6" name="Megaidea.Net"/>
            <p:cNvSpPr txBox="1"/>
            <p:nvPr/>
          </p:nvSpPr>
          <p:spPr>
            <a:xfrm>
              <a:off x="830651" y="5244132"/>
              <a:ext cx="246049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“</a:t>
              </a:r>
              <a:r>
                <a:rPr lang="es-MX" dirty="0">
                  <a:latin typeface="Caryn" panose="03020602040405070805" pitchFamily="66" charset="0"/>
                </a:rPr>
                <a:t>Todos los mayores han sido primero Niños” </a:t>
              </a:r>
            </a:p>
            <a:p>
              <a:pPr algn="ctr"/>
              <a:r>
                <a:rPr lang="es-MX" sz="1600" dirty="0"/>
                <a:t>(Pero pocos lo recuerdan)</a:t>
              </a:r>
            </a:p>
          </p:txBody>
        </p:sp>
      </p:grpSp>
      <p:grpSp>
        <p:nvGrpSpPr>
          <p:cNvPr id="128" name="Grupo 127"/>
          <p:cNvGrpSpPr/>
          <p:nvPr/>
        </p:nvGrpSpPr>
        <p:grpSpPr>
          <a:xfrm>
            <a:off x="4359272" y="4506320"/>
            <a:ext cx="3427080" cy="2618380"/>
            <a:chOff x="4359272" y="4506321"/>
            <a:chExt cx="2567985" cy="2031330"/>
          </a:xfrm>
        </p:grpSpPr>
        <p:sp>
          <p:nvSpPr>
            <p:cNvPr id="3" name="Megaidea.Net"/>
            <p:cNvSpPr/>
            <p:nvPr/>
          </p:nvSpPr>
          <p:spPr>
            <a:xfrm>
              <a:off x="4359272" y="4506321"/>
              <a:ext cx="2567985" cy="2031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8" name="Megaidea.Net"/>
            <p:cNvSpPr/>
            <p:nvPr/>
          </p:nvSpPr>
          <p:spPr>
            <a:xfrm>
              <a:off x="4465943" y="4623564"/>
              <a:ext cx="2346231" cy="182377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" name="Megaidea.Net"/>
            <p:cNvSpPr/>
            <p:nvPr/>
          </p:nvSpPr>
          <p:spPr>
            <a:xfrm>
              <a:off x="4571407" y="4920430"/>
              <a:ext cx="2133600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9" name="Megaidea.Net"/>
            <p:cNvSpPr/>
            <p:nvPr/>
          </p:nvSpPr>
          <p:spPr>
            <a:xfrm>
              <a:off x="4571407" y="6159063"/>
              <a:ext cx="2133600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0" name="Megaidea.Net"/>
            <p:cNvSpPr txBox="1"/>
            <p:nvPr/>
          </p:nvSpPr>
          <p:spPr>
            <a:xfrm>
              <a:off x="4999258" y="4639030"/>
              <a:ext cx="1287211" cy="131341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s-PE" sz="500" b="1" dirty="0" smtClean="0"/>
                <a:t>DATOS DE NUTRICIÓN</a:t>
              </a:r>
              <a:endParaRPr lang="es-PE" sz="500" b="1" dirty="0"/>
            </a:p>
          </p:txBody>
        </p:sp>
        <p:sp>
          <p:nvSpPr>
            <p:cNvPr id="51" name="Megaidea.Net"/>
            <p:cNvSpPr txBox="1"/>
            <p:nvPr/>
          </p:nvSpPr>
          <p:spPr>
            <a:xfrm>
              <a:off x="4688661" y="4807520"/>
              <a:ext cx="1844648" cy="90049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s-PE" sz="500" b="1" dirty="0" smtClean="0"/>
                <a:t>Tamaño del servicio: Un Cumpleaños Increíble</a:t>
              </a:r>
              <a:endParaRPr lang="es-PE" sz="500" b="1" dirty="0"/>
            </a:p>
          </p:txBody>
        </p:sp>
        <p:sp>
          <p:nvSpPr>
            <p:cNvPr id="52" name="Megaidea.Net"/>
            <p:cNvSpPr txBox="1"/>
            <p:nvPr/>
          </p:nvSpPr>
          <p:spPr>
            <a:xfrm>
              <a:off x="4626744" y="4977736"/>
              <a:ext cx="913038" cy="9880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Cantidad por servicio</a:t>
              </a:r>
              <a:endParaRPr lang="es-PE" sz="500" b="1" dirty="0"/>
            </a:p>
          </p:txBody>
        </p:sp>
        <p:sp>
          <p:nvSpPr>
            <p:cNvPr id="53" name="Megaidea.Net"/>
            <p:cNvSpPr txBox="1"/>
            <p:nvPr/>
          </p:nvSpPr>
          <p:spPr>
            <a:xfrm>
              <a:off x="4626744" y="5074410"/>
              <a:ext cx="2078263" cy="10655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s-PE" sz="500" b="1" dirty="0" smtClean="0"/>
                <a:t>Calorías: </a:t>
              </a:r>
              <a:r>
                <a:rPr lang="es-PE" sz="600" b="1" dirty="0" smtClean="0"/>
                <a:t>¿Quién las cuenta ¡ES UNA FIESTA!</a:t>
              </a:r>
              <a:endParaRPr lang="es-PE" sz="500" b="1" dirty="0"/>
            </a:p>
          </p:txBody>
        </p:sp>
        <p:sp>
          <p:nvSpPr>
            <p:cNvPr id="54" name="Megaidea.Net"/>
            <p:cNvSpPr txBox="1"/>
            <p:nvPr/>
          </p:nvSpPr>
          <p:spPr>
            <a:xfrm>
              <a:off x="6057875" y="5222230"/>
              <a:ext cx="615381" cy="9880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% Valor Diario*</a:t>
              </a:r>
              <a:endParaRPr lang="es-PE" sz="500" b="1" dirty="0"/>
            </a:p>
          </p:txBody>
        </p:sp>
        <p:sp>
          <p:nvSpPr>
            <p:cNvPr id="55" name="Megaidea.Net"/>
            <p:cNvSpPr txBox="1"/>
            <p:nvPr/>
          </p:nvSpPr>
          <p:spPr>
            <a:xfrm>
              <a:off x="4637922" y="5396200"/>
              <a:ext cx="495460" cy="8781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Amor 200 g</a:t>
              </a:r>
              <a:endParaRPr lang="es-PE" sz="500" b="1" dirty="0"/>
            </a:p>
          </p:txBody>
        </p:sp>
        <p:sp>
          <p:nvSpPr>
            <p:cNvPr id="56" name="Megaidea.Net"/>
            <p:cNvSpPr txBox="1"/>
            <p:nvPr/>
          </p:nvSpPr>
          <p:spPr>
            <a:xfrm>
              <a:off x="4633885" y="5530136"/>
              <a:ext cx="905897" cy="9880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Felicidad y Alegría 100 g</a:t>
              </a:r>
              <a:endParaRPr lang="es-PE" sz="500" b="1" dirty="0"/>
            </a:p>
          </p:txBody>
        </p:sp>
        <p:sp>
          <p:nvSpPr>
            <p:cNvPr id="57" name="Megaidea.Net"/>
            <p:cNvSpPr txBox="1"/>
            <p:nvPr/>
          </p:nvSpPr>
          <p:spPr>
            <a:xfrm>
              <a:off x="4643171" y="5655033"/>
              <a:ext cx="905897" cy="9880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Familia y Amigos 120 g</a:t>
              </a:r>
              <a:endParaRPr lang="es-PE" sz="500" b="1" dirty="0"/>
            </a:p>
          </p:txBody>
        </p:sp>
        <p:sp>
          <p:nvSpPr>
            <p:cNvPr id="58" name="Megaidea.Net"/>
            <p:cNvSpPr txBox="1"/>
            <p:nvPr/>
          </p:nvSpPr>
          <p:spPr>
            <a:xfrm>
              <a:off x="4638409" y="5773077"/>
              <a:ext cx="905897" cy="9880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Abrazos y Besos 80 g</a:t>
              </a:r>
              <a:endParaRPr lang="es-PE" sz="500" b="1" dirty="0"/>
            </a:p>
          </p:txBody>
        </p:sp>
        <p:sp>
          <p:nvSpPr>
            <p:cNvPr id="59" name="Megaidea.Net"/>
            <p:cNvSpPr txBox="1"/>
            <p:nvPr/>
          </p:nvSpPr>
          <p:spPr>
            <a:xfrm>
              <a:off x="4637060" y="5907259"/>
              <a:ext cx="649451" cy="8678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Sorpresas 80 g</a:t>
              </a:r>
              <a:endParaRPr lang="es-PE" sz="500" b="1" dirty="0"/>
            </a:p>
          </p:txBody>
        </p:sp>
        <p:sp>
          <p:nvSpPr>
            <p:cNvPr id="60" name="Megaidea.Net"/>
            <p:cNvSpPr txBox="1"/>
            <p:nvPr/>
          </p:nvSpPr>
          <p:spPr>
            <a:xfrm>
              <a:off x="4643172" y="6038029"/>
              <a:ext cx="572760" cy="87511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Memorias </a:t>
              </a:r>
              <a:r>
                <a:rPr lang="es-PE" sz="500" b="1" dirty="0"/>
                <a:t>5</a:t>
              </a:r>
              <a:r>
                <a:rPr lang="es-PE" sz="500" b="1" dirty="0" smtClean="0"/>
                <a:t>0 g</a:t>
              </a:r>
              <a:endParaRPr lang="es-PE" sz="500" b="1" dirty="0"/>
            </a:p>
          </p:txBody>
        </p:sp>
        <p:sp>
          <p:nvSpPr>
            <p:cNvPr id="61" name="Megaidea.Net"/>
            <p:cNvSpPr txBox="1"/>
            <p:nvPr/>
          </p:nvSpPr>
          <p:spPr>
            <a:xfrm>
              <a:off x="6424588" y="5381462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62" name="Megaidea.Net"/>
            <p:cNvSpPr txBox="1"/>
            <p:nvPr/>
          </p:nvSpPr>
          <p:spPr>
            <a:xfrm>
              <a:off x="6434111" y="5525411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63" name="Megaidea.Net"/>
            <p:cNvSpPr txBox="1"/>
            <p:nvPr/>
          </p:nvSpPr>
          <p:spPr>
            <a:xfrm>
              <a:off x="6434111" y="5654657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64" name="Megaidea.Net"/>
            <p:cNvSpPr txBox="1"/>
            <p:nvPr/>
          </p:nvSpPr>
          <p:spPr>
            <a:xfrm>
              <a:off x="6434110" y="5784416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65" name="Megaidea.Net"/>
            <p:cNvSpPr txBox="1"/>
            <p:nvPr/>
          </p:nvSpPr>
          <p:spPr>
            <a:xfrm>
              <a:off x="6437286" y="5906576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66" name="Megaidea.Net"/>
            <p:cNvSpPr txBox="1"/>
            <p:nvPr/>
          </p:nvSpPr>
          <p:spPr>
            <a:xfrm>
              <a:off x="6434110" y="6033307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67" name="Megaidea.Net"/>
            <p:cNvSpPr txBox="1"/>
            <p:nvPr/>
          </p:nvSpPr>
          <p:spPr>
            <a:xfrm>
              <a:off x="4630710" y="6224934"/>
              <a:ext cx="2039371" cy="17389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*¡Los Porcientos de Valor Diario se basan en niños</a:t>
              </a:r>
            </a:p>
            <a:p>
              <a:r>
                <a:rPr lang="es-PE" sz="500" b="1" dirty="0" smtClean="0"/>
                <a:t>Promedio felices y adorables!</a:t>
              </a:r>
              <a:endParaRPr lang="es-PE" sz="500" b="1" dirty="0"/>
            </a:p>
          </p:txBody>
        </p:sp>
        <p:sp>
          <p:nvSpPr>
            <p:cNvPr id="68" name="Megaidea.Net"/>
            <p:cNvSpPr/>
            <p:nvPr/>
          </p:nvSpPr>
          <p:spPr>
            <a:xfrm flipV="1">
              <a:off x="4593404" y="5197410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69" name="Megaidea.Net"/>
            <p:cNvSpPr/>
            <p:nvPr/>
          </p:nvSpPr>
          <p:spPr>
            <a:xfrm flipV="1">
              <a:off x="4593404" y="5347676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0" name="Megaidea.Net"/>
            <p:cNvSpPr/>
            <p:nvPr/>
          </p:nvSpPr>
          <p:spPr>
            <a:xfrm flipV="1">
              <a:off x="4598166" y="5495313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1" name="Megaidea.Net"/>
            <p:cNvSpPr/>
            <p:nvPr/>
          </p:nvSpPr>
          <p:spPr>
            <a:xfrm flipV="1">
              <a:off x="4596569" y="5633424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2" name="Megaidea.Net"/>
            <p:cNvSpPr/>
            <p:nvPr/>
          </p:nvSpPr>
          <p:spPr>
            <a:xfrm flipV="1">
              <a:off x="4598156" y="5752485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3" name="Megaidea.Net"/>
            <p:cNvSpPr/>
            <p:nvPr/>
          </p:nvSpPr>
          <p:spPr>
            <a:xfrm flipV="1">
              <a:off x="4599734" y="5876307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4" name="Megaidea.Net"/>
            <p:cNvSpPr/>
            <p:nvPr/>
          </p:nvSpPr>
          <p:spPr>
            <a:xfrm flipV="1">
              <a:off x="4602901" y="6004894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27" name="Grupo 126"/>
          <p:cNvGrpSpPr/>
          <p:nvPr/>
        </p:nvGrpSpPr>
        <p:grpSpPr>
          <a:xfrm>
            <a:off x="3895760" y="1145692"/>
            <a:ext cx="2888663" cy="2477007"/>
            <a:chOff x="4216438" y="1145693"/>
            <a:chExt cx="2567985" cy="2031330"/>
          </a:xfrm>
        </p:grpSpPr>
        <p:sp>
          <p:nvSpPr>
            <p:cNvPr id="76" name="Megaidea.Net"/>
            <p:cNvSpPr/>
            <p:nvPr/>
          </p:nvSpPr>
          <p:spPr>
            <a:xfrm>
              <a:off x="4216438" y="1145693"/>
              <a:ext cx="2567985" cy="2031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7" name="Megaidea.Net"/>
            <p:cNvSpPr/>
            <p:nvPr/>
          </p:nvSpPr>
          <p:spPr>
            <a:xfrm>
              <a:off x="4323109" y="1241774"/>
              <a:ext cx="2346231" cy="18449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8" name="Megaidea.Net"/>
            <p:cNvSpPr/>
            <p:nvPr/>
          </p:nvSpPr>
          <p:spPr>
            <a:xfrm>
              <a:off x="4428573" y="1559802"/>
              <a:ext cx="2133600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9" name="Megaidea.Net"/>
            <p:cNvSpPr/>
            <p:nvPr/>
          </p:nvSpPr>
          <p:spPr>
            <a:xfrm>
              <a:off x="4428573" y="2798435"/>
              <a:ext cx="2133600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0" name="Megaidea.Net"/>
            <p:cNvSpPr txBox="1"/>
            <p:nvPr/>
          </p:nvSpPr>
          <p:spPr>
            <a:xfrm>
              <a:off x="4856424" y="1278402"/>
              <a:ext cx="1287211" cy="131341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DATOS DE NUTRICIÓN</a:t>
              </a:r>
              <a:endParaRPr lang="es-PE" sz="500" b="1" dirty="0"/>
            </a:p>
          </p:txBody>
        </p:sp>
        <p:sp>
          <p:nvSpPr>
            <p:cNvPr id="81" name="Megaidea.Net"/>
            <p:cNvSpPr txBox="1"/>
            <p:nvPr/>
          </p:nvSpPr>
          <p:spPr>
            <a:xfrm>
              <a:off x="4545827" y="1446892"/>
              <a:ext cx="1844648" cy="90049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s-PE" sz="500" b="1" dirty="0" smtClean="0"/>
                <a:t>Tamaño del servicio: Un Niño Especial</a:t>
              </a:r>
              <a:endParaRPr lang="es-PE" sz="500" b="1" dirty="0"/>
            </a:p>
          </p:txBody>
        </p:sp>
        <p:sp>
          <p:nvSpPr>
            <p:cNvPr id="82" name="Megaidea.Net"/>
            <p:cNvSpPr txBox="1"/>
            <p:nvPr/>
          </p:nvSpPr>
          <p:spPr>
            <a:xfrm>
              <a:off x="4483910" y="1617108"/>
              <a:ext cx="913038" cy="9880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Cantidad por servicio</a:t>
              </a:r>
              <a:endParaRPr lang="es-PE" sz="500" b="1" dirty="0"/>
            </a:p>
          </p:txBody>
        </p:sp>
        <p:sp>
          <p:nvSpPr>
            <p:cNvPr id="84" name="Megaidea.Net"/>
            <p:cNvSpPr txBox="1"/>
            <p:nvPr/>
          </p:nvSpPr>
          <p:spPr>
            <a:xfrm>
              <a:off x="5915041" y="1817152"/>
              <a:ext cx="615381" cy="9880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% Valor Diario*</a:t>
              </a:r>
              <a:endParaRPr lang="es-PE" sz="500" b="1" dirty="0"/>
            </a:p>
          </p:txBody>
        </p:sp>
        <p:sp>
          <p:nvSpPr>
            <p:cNvPr id="85" name="Megaidea.Net"/>
            <p:cNvSpPr txBox="1"/>
            <p:nvPr/>
          </p:nvSpPr>
          <p:spPr>
            <a:xfrm>
              <a:off x="4495087" y="2035572"/>
              <a:ext cx="792323" cy="8825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Bendiciones 100 g</a:t>
              </a:r>
              <a:endParaRPr lang="es-PE" sz="500" b="1" dirty="0"/>
            </a:p>
          </p:txBody>
        </p:sp>
        <p:sp>
          <p:nvSpPr>
            <p:cNvPr id="86" name="Megaidea.Net"/>
            <p:cNvSpPr txBox="1"/>
            <p:nvPr/>
          </p:nvSpPr>
          <p:spPr>
            <a:xfrm>
              <a:off x="4491052" y="2169508"/>
              <a:ext cx="553471" cy="6976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Amor 200 g</a:t>
              </a:r>
              <a:endParaRPr lang="es-PE" sz="500" b="1" dirty="0"/>
            </a:p>
          </p:txBody>
        </p:sp>
        <p:sp>
          <p:nvSpPr>
            <p:cNvPr id="87" name="Megaidea.Net"/>
            <p:cNvSpPr txBox="1"/>
            <p:nvPr/>
          </p:nvSpPr>
          <p:spPr>
            <a:xfrm>
              <a:off x="4500338" y="2301545"/>
              <a:ext cx="458460" cy="73869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Fe 120 g</a:t>
              </a:r>
              <a:endParaRPr lang="es-PE" sz="500" b="1" dirty="0"/>
            </a:p>
          </p:txBody>
        </p:sp>
        <p:sp>
          <p:nvSpPr>
            <p:cNvPr id="88" name="Megaidea.Net"/>
            <p:cNvSpPr txBox="1"/>
            <p:nvPr/>
          </p:nvSpPr>
          <p:spPr>
            <a:xfrm>
              <a:off x="4491051" y="2420790"/>
              <a:ext cx="724922" cy="8087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Esperanza 150 g</a:t>
              </a:r>
              <a:endParaRPr lang="es-PE" sz="500" b="1" dirty="0"/>
            </a:p>
          </p:txBody>
        </p:sp>
        <p:sp>
          <p:nvSpPr>
            <p:cNvPr id="89" name="Megaidea.Net"/>
            <p:cNvSpPr txBox="1"/>
            <p:nvPr/>
          </p:nvSpPr>
          <p:spPr>
            <a:xfrm>
              <a:off x="4494226" y="2546631"/>
              <a:ext cx="721747" cy="8678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Celebración 80 g</a:t>
              </a:r>
              <a:endParaRPr lang="es-PE" sz="500" b="1" dirty="0"/>
            </a:p>
          </p:txBody>
        </p:sp>
        <p:sp>
          <p:nvSpPr>
            <p:cNvPr id="90" name="Megaidea.Net"/>
            <p:cNvSpPr txBox="1"/>
            <p:nvPr/>
          </p:nvSpPr>
          <p:spPr>
            <a:xfrm>
              <a:off x="4502719" y="2677401"/>
              <a:ext cx="572760" cy="87511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Memorias </a:t>
              </a:r>
              <a:r>
                <a:rPr lang="es-PE" sz="500" b="1" dirty="0"/>
                <a:t>5</a:t>
              </a:r>
              <a:r>
                <a:rPr lang="es-PE" sz="500" b="1" dirty="0" smtClean="0"/>
                <a:t>0 g</a:t>
              </a:r>
              <a:endParaRPr lang="es-PE" sz="500" b="1" dirty="0"/>
            </a:p>
          </p:txBody>
        </p:sp>
        <p:sp>
          <p:nvSpPr>
            <p:cNvPr id="91" name="Megaidea.Net"/>
            <p:cNvSpPr txBox="1"/>
            <p:nvPr/>
          </p:nvSpPr>
          <p:spPr>
            <a:xfrm>
              <a:off x="6281754" y="2020834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92" name="Megaidea.Net"/>
            <p:cNvSpPr txBox="1"/>
            <p:nvPr/>
          </p:nvSpPr>
          <p:spPr>
            <a:xfrm>
              <a:off x="6291277" y="2164783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93" name="Megaidea.Net"/>
            <p:cNvSpPr txBox="1"/>
            <p:nvPr/>
          </p:nvSpPr>
          <p:spPr>
            <a:xfrm>
              <a:off x="6291277" y="2294029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94" name="Megaidea.Net"/>
            <p:cNvSpPr txBox="1"/>
            <p:nvPr/>
          </p:nvSpPr>
          <p:spPr>
            <a:xfrm>
              <a:off x="6291276" y="2423788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95" name="Megaidea.Net"/>
            <p:cNvSpPr txBox="1"/>
            <p:nvPr/>
          </p:nvSpPr>
          <p:spPr>
            <a:xfrm>
              <a:off x="6294452" y="2545948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96" name="Megaidea.Net"/>
            <p:cNvSpPr txBox="1"/>
            <p:nvPr/>
          </p:nvSpPr>
          <p:spPr>
            <a:xfrm>
              <a:off x="6291276" y="2672679"/>
              <a:ext cx="232795" cy="76127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100%</a:t>
              </a:r>
              <a:endParaRPr lang="es-PE" sz="500" b="1" dirty="0"/>
            </a:p>
          </p:txBody>
        </p:sp>
        <p:sp>
          <p:nvSpPr>
            <p:cNvPr id="97" name="Megaidea.Net"/>
            <p:cNvSpPr txBox="1"/>
            <p:nvPr/>
          </p:nvSpPr>
          <p:spPr>
            <a:xfrm>
              <a:off x="4487876" y="2864306"/>
              <a:ext cx="2039371" cy="17389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/>
                <a:t>*¡Los Porcientos de Valor Diario se basan en</a:t>
              </a:r>
            </a:p>
            <a:p>
              <a:r>
                <a:rPr lang="es-PE" sz="500" b="1" dirty="0" smtClean="0"/>
                <a:t> Promedio de personas felices y adorables!</a:t>
              </a:r>
              <a:endParaRPr lang="es-PE" sz="500" b="1" dirty="0"/>
            </a:p>
          </p:txBody>
        </p:sp>
        <p:sp>
          <p:nvSpPr>
            <p:cNvPr id="98" name="Megaidea.Net"/>
            <p:cNvSpPr/>
            <p:nvPr/>
          </p:nvSpPr>
          <p:spPr>
            <a:xfrm flipV="1">
              <a:off x="4450570" y="1773282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9" name="Megaidea.Net"/>
            <p:cNvSpPr/>
            <p:nvPr/>
          </p:nvSpPr>
          <p:spPr>
            <a:xfrm flipV="1">
              <a:off x="4450570" y="1987048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0" name="Megaidea.Net"/>
            <p:cNvSpPr/>
            <p:nvPr/>
          </p:nvSpPr>
          <p:spPr>
            <a:xfrm flipV="1">
              <a:off x="4455332" y="2134685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1" name="Megaidea.Net"/>
            <p:cNvSpPr/>
            <p:nvPr/>
          </p:nvSpPr>
          <p:spPr>
            <a:xfrm flipV="1">
              <a:off x="4453735" y="2272796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2" name="Megaidea.Net"/>
            <p:cNvSpPr/>
            <p:nvPr/>
          </p:nvSpPr>
          <p:spPr>
            <a:xfrm flipV="1">
              <a:off x="4455322" y="2391857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3" name="Megaidea.Net"/>
            <p:cNvSpPr/>
            <p:nvPr/>
          </p:nvSpPr>
          <p:spPr>
            <a:xfrm flipV="1">
              <a:off x="4456900" y="2515679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4" name="Megaidea.Net"/>
            <p:cNvSpPr/>
            <p:nvPr/>
          </p:nvSpPr>
          <p:spPr>
            <a:xfrm flipV="1">
              <a:off x="4460067" y="2644266"/>
              <a:ext cx="2133600" cy="10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14" name="Grupo Nutricional"/>
          <p:cNvGrpSpPr/>
          <p:nvPr/>
        </p:nvGrpSpPr>
        <p:grpSpPr>
          <a:xfrm>
            <a:off x="7404645" y="1081282"/>
            <a:ext cx="2206080" cy="2270823"/>
            <a:chOff x="7911663" y="1081538"/>
            <a:chExt cx="1915576" cy="2016942"/>
          </a:xfrm>
        </p:grpSpPr>
        <p:sp>
          <p:nvSpPr>
            <p:cNvPr id="115" name="Megaidea.Net"/>
            <p:cNvSpPr/>
            <p:nvPr/>
          </p:nvSpPr>
          <p:spPr>
            <a:xfrm>
              <a:off x="7911663" y="1081538"/>
              <a:ext cx="1887589" cy="20169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116" name="Megaidea.Net 7"/>
            <p:cNvSpPr txBox="1"/>
            <p:nvPr/>
          </p:nvSpPr>
          <p:spPr>
            <a:xfrm>
              <a:off x="7993307" y="1165674"/>
              <a:ext cx="1739269" cy="18180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>
                  <a:latin typeface="Arial Black" panose="020B0A04020102020204" pitchFamily="34" charset="0"/>
                </a:rPr>
                <a:t>INFORMACIÓN NUTRICIONAL</a:t>
              </a:r>
              <a:endParaRPr lang="es-PE" sz="500" b="1" dirty="0">
                <a:latin typeface="Arial Black" panose="020B0A04020102020204" pitchFamily="34" charset="0"/>
              </a:endParaRPr>
            </a:p>
          </p:txBody>
        </p:sp>
        <p:sp>
          <p:nvSpPr>
            <p:cNvPr id="117" name="Megaidea.Net 5"/>
            <p:cNvSpPr txBox="1"/>
            <p:nvPr/>
          </p:nvSpPr>
          <p:spPr>
            <a:xfrm>
              <a:off x="7944294" y="1726554"/>
              <a:ext cx="12839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1200" b="1" dirty="0" smtClean="0"/>
                <a:t>AMISTAD</a:t>
              </a:r>
            </a:p>
            <a:p>
              <a:r>
                <a:rPr lang="es-PE" sz="1200" b="1" dirty="0" smtClean="0"/>
                <a:t>ALEGRIA</a:t>
              </a:r>
            </a:p>
            <a:p>
              <a:r>
                <a:rPr lang="es-PE" sz="1200" b="1" dirty="0" smtClean="0"/>
                <a:t>FELICIDAD</a:t>
              </a:r>
            </a:p>
            <a:p>
              <a:r>
                <a:rPr lang="es-PE" sz="1200" b="1" dirty="0" smtClean="0"/>
                <a:t>DIVERSIÓN</a:t>
              </a:r>
            </a:p>
            <a:p>
              <a:r>
                <a:rPr lang="es-PE" sz="1200" b="1" dirty="0" smtClean="0"/>
                <a:t>COMPAÑERISMO</a:t>
              </a:r>
              <a:endParaRPr lang="es-PE" sz="1200" b="1" dirty="0"/>
            </a:p>
          </p:txBody>
        </p:sp>
        <p:sp>
          <p:nvSpPr>
            <p:cNvPr id="118" name="Megaidea.Net 4"/>
            <p:cNvSpPr/>
            <p:nvPr/>
          </p:nvSpPr>
          <p:spPr>
            <a:xfrm>
              <a:off x="7970211" y="2821574"/>
              <a:ext cx="1762365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19" name="Megaidea.Net 3"/>
            <p:cNvSpPr txBox="1"/>
            <p:nvPr/>
          </p:nvSpPr>
          <p:spPr>
            <a:xfrm>
              <a:off x="8282231" y="2909895"/>
              <a:ext cx="1125117" cy="13737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>
                  <a:latin typeface="Arial Black" panose="020B0A04020102020204" pitchFamily="34" charset="0"/>
                </a:rPr>
                <a:t>PRODUCTO: 20g.</a:t>
              </a:r>
              <a:endParaRPr lang="es-PE" sz="500" b="1" dirty="0">
                <a:latin typeface="Arial Black" panose="020B0A04020102020204" pitchFamily="34" charset="0"/>
              </a:endParaRPr>
            </a:p>
          </p:txBody>
        </p:sp>
        <p:sp>
          <p:nvSpPr>
            <p:cNvPr id="120" name="Megaidea.Net 2"/>
            <p:cNvSpPr txBox="1"/>
            <p:nvPr/>
          </p:nvSpPr>
          <p:spPr>
            <a:xfrm>
              <a:off x="9273998" y="1717698"/>
              <a:ext cx="53251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1200" b="1" dirty="0" smtClean="0"/>
                <a:t>100%</a:t>
              </a:r>
            </a:p>
            <a:p>
              <a:r>
                <a:rPr lang="es-PE" sz="1200" b="1" dirty="0" smtClean="0"/>
                <a:t>100%</a:t>
              </a:r>
            </a:p>
            <a:p>
              <a:r>
                <a:rPr lang="es-PE" sz="1200" b="1" dirty="0" smtClean="0"/>
                <a:t>100%</a:t>
              </a:r>
            </a:p>
            <a:p>
              <a:r>
                <a:rPr lang="es-PE" sz="1200" b="1" dirty="0" smtClean="0"/>
                <a:t>100%</a:t>
              </a:r>
            </a:p>
            <a:p>
              <a:r>
                <a:rPr lang="es-PE" sz="1200" b="1" dirty="0" smtClean="0"/>
                <a:t>100%</a:t>
              </a:r>
            </a:p>
          </p:txBody>
        </p:sp>
        <p:sp>
          <p:nvSpPr>
            <p:cNvPr id="121" name="Megaidea.Net 1"/>
            <p:cNvSpPr txBox="1"/>
            <p:nvPr/>
          </p:nvSpPr>
          <p:spPr>
            <a:xfrm>
              <a:off x="7912932" y="1481980"/>
              <a:ext cx="19143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1000" b="1" dirty="0" smtClean="0"/>
                <a:t>EL AMOR es la fuente de energía</a:t>
              </a:r>
              <a:endParaRPr lang="es-PE" sz="1000" b="1" dirty="0"/>
            </a:p>
          </p:txBody>
        </p:sp>
        <p:sp>
          <p:nvSpPr>
            <p:cNvPr id="122" name="Megaidea.Net 4"/>
            <p:cNvSpPr/>
            <p:nvPr/>
          </p:nvSpPr>
          <p:spPr>
            <a:xfrm>
              <a:off x="7962463" y="1418873"/>
              <a:ext cx="1762365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25015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4000" dirty="0" smtClean="0">
            <a:latin typeface="aaaiight! fat" panose="020C05030000000200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3150</TotalTime>
  <Words>236</Words>
  <Application>Microsoft Office PowerPoint</Application>
  <PresentationFormat>Personalizado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Caryn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pulido</dc:creator>
  <cp:lastModifiedBy>Usuario</cp:lastModifiedBy>
  <cp:revision>91</cp:revision>
  <cp:lastPrinted>2020-02-02T19:55:30Z</cp:lastPrinted>
  <dcterms:created xsi:type="dcterms:W3CDTF">2020-01-27T19:10:16Z</dcterms:created>
  <dcterms:modified xsi:type="dcterms:W3CDTF">2020-04-04T23:48:34Z</dcterms:modified>
</cp:coreProperties>
</file>