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</p:sldIdLst>
  <p:sldSz cx="10439400" cy="7559675"/>
  <p:notesSz cx="10020300" cy="6888163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Beyond The Mountains" pitchFamily="2" charset="0"/>
      <p:regular r:id="rId7"/>
    </p:embeddedFont>
    <p:embeddedFont>
      <p:font typeface="Arial Black" panose="020B0A04020102020204" pitchFamily="34" charset="0"/>
      <p:regular r:id="rId8"/>
      <p:bold r:id="rId9"/>
      <p:italic r:id="rId10"/>
    </p:embeddedFont>
    <p:embeddedFont>
      <p:font typeface="Calibri Light" panose="020F0302020204030204" pitchFamily="34" charset="0"/>
      <p:regular r:id="rId11"/>
      <p:italic r:id="rId12"/>
    </p:embeddedFont>
  </p:embeddedFontLst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699C"/>
    <a:srgbClr val="EF7ECE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4" d="100"/>
          <a:sy n="84" d="100"/>
        </p:scale>
        <p:origin x="1242" y="7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heme" Target="theme/theme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2955" y="1237197"/>
            <a:ext cx="8873490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4925" y="3970580"/>
            <a:ext cx="782955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28D4-5929-4EB4-BDD7-9830931FBB7B}" type="datetimeFigureOut">
              <a:rPr lang="es-PE" smtClean="0"/>
              <a:t>01/04/2020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B572A-641A-43D0-B32B-C2D6B5E0B86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53249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28D4-5929-4EB4-BDD7-9830931FBB7B}" type="datetimeFigureOut">
              <a:rPr lang="es-PE" smtClean="0"/>
              <a:t>01/04/2020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B572A-641A-43D0-B32B-C2D6B5E0B86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14666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70696" y="402483"/>
            <a:ext cx="2250996" cy="640647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7710" y="402483"/>
            <a:ext cx="6622494" cy="640647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28D4-5929-4EB4-BDD7-9830931FBB7B}" type="datetimeFigureOut">
              <a:rPr lang="es-PE" smtClean="0"/>
              <a:t>01/04/2020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B572A-641A-43D0-B32B-C2D6B5E0B86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25785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28D4-5929-4EB4-BDD7-9830931FBB7B}" type="datetimeFigureOut">
              <a:rPr lang="es-PE" smtClean="0"/>
              <a:t>01/04/2020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B572A-641A-43D0-B32B-C2D6B5E0B86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78804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272" y="1884671"/>
            <a:ext cx="9003983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272" y="5059035"/>
            <a:ext cx="9003983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28D4-5929-4EB4-BDD7-9830931FBB7B}" type="datetimeFigureOut">
              <a:rPr lang="es-PE" smtClean="0"/>
              <a:t>01/04/2020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B572A-641A-43D0-B32B-C2D6B5E0B86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54247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7709" y="2012414"/>
            <a:ext cx="4436745" cy="479654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84946" y="2012414"/>
            <a:ext cx="4436745" cy="479654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28D4-5929-4EB4-BDD7-9830931FBB7B}" type="datetimeFigureOut">
              <a:rPr lang="es-PE" smtClean="0"/>
              <a:t>01/04/2020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B572A-641A-43D0-B32B-C2D6B5E0B86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75676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8" y="402484"/>
            <a:ext cx="9003983" cy="146118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070" y="1853171"/>
            <a:ext cx="441635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0" y="2761381"/>
            <a:ext cx="4416355" cy="40615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84947" y="1853171"/>
            <a:ext cx="443810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84947" y="2761381"/>
            <a:ext cx="4438105" cy="40615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28D4-5929-4EB4-BDD7-9830931FBB7B}" type="datetimeFigureOut">
              <a:rPr lang="es-PE" smtClean="0"/>
              <a:t>01/04/2020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B572A-641A-43D0-B32B-C2D6B5E0B86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21818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28D4-5929-4EB4-BDD7-9830931FBB7B}" type="datetimeFigureOut">
              <a:rPr lang="es-PE" smtClean="0"/>
              <a:t>01/04/2020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B572A-641A-43D0-B32B-C2D6B5E0B86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79020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28D4-5929-4EB4-BDD7-9830931FBB7B}" type="datetimeFigureOut">
              <a:rPr lang="es-PE" smtClean="0"/>
              <a:t>01/04/2020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B572A-641A-43D0-B32B-C2D6B5E0B86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70009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9" y="503978"/>
            <a:ext cx="336697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8105" y="1088455"/>
            <a:ext cx="5284946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069" y="2267902"/>
            <a:ext cx="336697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28D4-5929-4EB4-BDD7-9830931FBB7B}" type="datetimeFigureOut">
              <a:rPr lang="es-PE" smtClean="0"/>
              <a:t>01/04/2020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B572A-641A-43D0-B32B-C2D6B5E0B86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75999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9" y="503978"/>
            <a:ext cx="336697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38105" y="1088455"/>
            <a:ext cx="5284946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069" y="2267902"/>
            <a:ext cx="336697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28D4-5929-4EB4-BDD7-9830931FBB7B}" type="datetimeFigureOut">
              <a:rPr lang="es-PE" smtClean="0"/>
              <a:t>01/04/2020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B572A-641A-43D0-B32B-C2D6B5E0B86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36812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7709" y="402484"/>
            <a:ext cx="9003983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709" y="2012414"/>
            <a:ext cx="9003983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7709" y="7006700"/>
            <a:ext cx="234886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B28D4-5929-4EB4-BDD7-9830931FBB7B}" type="datetimeFigureOut">
              <a:rPr lang="es-PE" smtClean="0"/>
              <a:t>01/04/2020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8051" y="7006700"/>
            <a:ext cx="352329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826" y="7006700"/>
            <a:ext cx="234886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B572A-641A-43D0-B32B-C2D6B5E0B86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17544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_ef0dXlpn4Q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Fondo Megaide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65" y="110485"/>
            <a:ext cx="10202935" cy="7343713"/>
          </a:xfrm>
          <a:prstGeom prst="rect">
            <a:avLst/>
          </a:prstGeom>
        </p:spPr>
      </p:pic>
      <p:sp>
        <p:nvSpPr>
          <p:cNvPr id="24" name="Megaidea.Net"/>
          <p:cNvSpPr txBox="1"/>
          <p:nvPr/>
        </p:nvSpPr>
        <p:spPr>
          <a:xfrm>
            <a:off x="8262563" y="1190502"/>
            <a:ext cx="1829845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500" dirty="0" smtClean="0">
                <a:solidFill>
                  <a:srgbClr val="E5699C"/>
                </a:solidFill>
                <a:effectLst>
                  <a:glow rad="127000">
                    <a:schemeClr val="bg1"/>
                  </a:glow>
                </a:effectLst>
                <a:latin typeface="Beyond The Mountains" pitchFamily="2" charset="0"/>
              </a:rPr>
              <a:t>Muchas</a:t>
            </a:r>
          </a:p>
          <a:p>
            <a:pPr algn="ctr"/>
            <a:r>
              <a:rPr lang="es-PE" sz="3500" dirty="0" smtClean="0">
                <a:solidFill>
                  <a:srgbClr val="E5699C"/>
                </a:solidFill>
                <a:effectLst>
                  <a:glow rad="127000">
                    <a:schemeClr val="bg1"/>
                  </a:glow>
                </a:effectLst>
                <a:latin typeface="Beyond The Mountains" pitchFamily="2" charset="0"/>
              </a:rPr>
              <a:t>gracias</a:t>
            </a:r>
          </a:p>
          <a:p>
            <a:pPr algn="ctr"/>
            <a:r>
              <a:rPr lang="es-PE" sz="3500" dirty="0" smtClean="0">
                <a:solidFill>
                  <a:srgbClr val="E5699C"/>
                </a:solidFill>
                <a:effectLst>
                  <a:glow rad="127000">
                    <a:schemeClr val="bg1"/>
                  </a:glow>
                </a:effectLst>
                <a:latin typeface="Beyond The Mountains" pitchFamily="2" charset="0"/>
              </a:rPr>
              <a:t>por venir</a:t>
            </a:r>
          </a:p>
          <a:p>
            <a:pPr algn="ctr"/>
            <a:r>
              <a:rPr lang="es-PE" sz="3500" dirty="0" smtClean="0">
                <a:solidFill>
                  <a:srgbClr val="E5699C"/>
                </a:solidFill>
                <a:effectLst>
                  <a:glow rad="127000">
                    <a:schemeClr val="bg1"/>
                  </a:glow>
                </a:effectLst>
                <a:latin typeface="Beyond The Mountains" pitchFamily="2" charset="0"/>
              </a:rPr>
              <a:t>a mi</a:t>
            </a:r>
          </a:p>
          <a:p>
            <a:pPr algn="ctr"/>
            <a:r>
              <a:rPr lang="es-PE" sz="3500" dirty="0" smtClean="0">
                <a:solidFill>
                  <a:srgbClr val="E5699C"/>
                </a:solidFill>
                <a:effectLst>
                  <a:glow rad="127000">
                    <a:schemeClr val="bg1"/>
                  </a:glow>
                </a:effectLst>
                <a:latin typeface="Beyond The Mountains" pitchFamily="2" charset="0"/>
              </a:rPr>
              <a:t>Fiesta</a:t>
            </a:r>
            <a:endParaRPr lang="es-PE" sz="3500" dirty="0">
              <a:solidFill>
                <a:srgbClr val="E5699C"/>
              </a:solidFill>
              <a:effectLst>
                <a:glow rad="127000">
                  <a:schemeClr val="bg1"/>
                </a:glow>
              </a:effectLst>
              <a:latin typeface="Beyond The Mountains" pitchFamily="2" charset="0"/>
            </a:endParaRPr>
          </a:p>
        </p:txBody>
      </p:sp>
      <p:sp>
        <p:nvSpPr>
          <p:cNvPr id="25" name="Megaidea.Net 2"/>
          <p:cNvSpPr txBox="1"/>
          <p:nvPr/>
        </p:nvSpPr>
        <p:spPr>
          <a:xfrm>
            <a:off x="4338756" y="537030"/>
            <a:ext cx="1805623" cy="58685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3999" dirty="0" smtClean="0">
                <a:solidFill>
                  <a:srgbClr val="E5699C"/>
                </a:solidFill>
                <a:effectLst>
                  <a:glow rad="127000">
                    <a:schemeClr val="bg1"/>
                  </a:glow>
                </a:effectLst>
                <a:latin typeface="Beyond The Mountains" pitchFamily="2" charset="0"/>
              </a:rPr>
              <a:t>Mis 15</a:t>
            </a:r>
            <a:endParaRPr lang="en-US" sz="3999" dirty="0">
              <a:solidFill>
                <a:srgbClr val="E5699C"/>
              </a:solidFill>
              <a:effectLst>
                <a:glow rad="127000">
                  <a:schemeClr val="bg1"/>
                </a:glow>
              </a:effectLst>
              <a:latin typeface="Beyond The Mountains" pitchFamily="2" charset="0"/>
            </a:endParaRPr>
          </a:p>
        </p:txBody>
      </p:sp>
      <p:pic>
        <p:nvPicPr>
          <p:cNvPr id="6" name="Megaidea.Net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620" y="5979887"/>
            <a:ext cx="1004484" cy="1003024"/>
          </a:xfrm>
          <a:prstGeom prst="rect">
            <a:avLst/>
          </a:prstGeom>
        </p:spPr>
      </p:pic>
      <p:grpSp>
        <p:nvGrpSpPr>
          <p:cNvPr id="9" name="Grupo Nutricional"/>
          <p:cNvGrpSpPr/>
          <p:nvPr/>
        </p:nvGrpSpPr>
        <p:grpSpPr>
          <a:xfrm>
            <a:off x="399206" y="907705"/>
            <a:ext cx="1973155" cy="2045836"/>
            <a:chOff x="7911663" y="1081538"/>
            <a:chExt cx="1915576" cy="2016942"/>
          </a:xfrm>
        </p:grpSpPr>
        <p:sp>
          <p:nvSpPr>
            <p:cNvPr id="14" name="Megaidea.Net"/>
            <p:cNvSpPr/>
            <p:nvPr/>
          </p:nvSpPr>
          <p:spPr>
            <a:xfrm>
              <a:off x="7911663" y="1081538"/>
              <a:ext cx="1887589" cy="201694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dirty="0"/>
            </a:p>
          </p:txBody>
        </p:sp>
        <p:sp>
          <p:nvSpPr>
            <p:cNvPr id="15" name="Megaidea.Net 7"/>
            <p:cNvSpPr txBox="1"/>
            <p:nvPr/>
          </p:nvSpPr>
          <p:spPr>
            <a:xfrm>
              <a:off x="7993307" y="1165674"/>
              <a:ext cx="1739269" cy="181808"/>
            </a:xfrm>
            <a:prstGeom prst="rect">
              <a:avLst/>
            </a:prstGeom>
            <a:noFill/>
          </p:spPr>
          <p:txBody>
            <a:bodyPr wrap="none" rtlCol="0">
              <a:prstTxWarp prst="textPlain">
                <a:avLst/>
              </a:prstTxWarp>
              <a:spAutoFit/>
            </a:bodyPr>
            <a:lstStyle/>
            <a:p>
              <a:r>
                <a:rPr lang="es-PE" sz="500" b="1" dirty="0" smtClean="0">
                  <a:latin typeface="Arial Black" panose="020B0A04020102020204" pitchFamily="34" charset="0"/>
                </a:rPr>
                <a:t>INFORMACIÓN NUTRICIONAL</a:t>
              </a:r>
              <a:endParaRPr lang="es-PE" sz="500" b="1" dirty="0">
                <a:latin typeface="Arial Black" panose="020B0A04020102020204" pitchFamily="34" charset="0"/>
              </a:endParaRPr>
            </a:p>
          </p:txBody>
        </p:sp>
        <p:sp>
          <p:nvSpPr>
            <p:cNvPr id="17" name="Megaidea.Net 5"/>
            <p:cNvSpPr txBox="1"/>
            <p:nvPr/>
          </p:nvSpPr>
          <p:spPr>
            <a:xfrm>
              <a:off x="7944294" y="1726554"/>
              <a:ext cx="1283941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PE" sz="1200" b="1" dirty="0" smtClean="0"/>
                <a:t>AMISTAD</a:t>
              </a:r>
            </a:p>
            <a:p>
              <a:r>
                <a:rPr lang="es-PE" sz="1200" b="1" dirty="0" smtClean="0"/>
                <a:t>ALEGRIA</a:t>
              </a:r>
            </a:p>
            <a:p>
              <a:r>
                <a:rPr lang="es-PE" sz="1200" b="1" dirty="0" smtClean="0"/>
                <a:t>FELICIDAD</a:t>
              </a:r>
            </a:p>
            <a:p>
              <a:r>
                <a:rPr lang="es-PE" sz="1200" b="1" dirty="0" smtClean="0"/>
                <a:t>DIVERSIÓN</a:t>
              </a:r>
            </a:p>
            <a:p>
              <a:r>
                <a:rPr lang="es-PE" sz="1200" b="1" dirty="0" smtClean="0"/>
                <a:t>COMPAÑERISMO</a:t>
              </a:r>
              <a:endParaRPr lang="es-PE" sz="1200" b="1" dirty="0"/>
            </a:p>
          </p:txBody>
        </p:sp>
        <p:sp>
          <p:nvSpPr>
            <p:cNvPr id="18" name="Megaidea.Net 4"/>
            <p:cNvSpPr/>
            <p:nvPr/>
          </p:nvSpPr>
          <p:spPr>
            <a:xfrm>
              <a:off x="7970211" y="2821574"/>
              <a:ext cx="1762365" cy="4571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9" name="Megaidea.Net 3"/>
            <p:cNvSpPr txBox="1"/>
            <p:nvPr/>
          </p:nvSpPr>
          <p:spPr>
            <a:xfrm>
              <a:off x="8282231" y="2909895"/>
              <a:ext cx="1125117" cy="137370"/>
            </a:xfrm>
            <a:prstGeom prst="rect">
              <a:avLst/>
            </a:prstGeom>
            <a:noFill/>
          </p:spPr>
          <p:txBody>
            <a:bodyPr wrap="none" rtlCol="0">
              <a:prstTxWarp prst="textPlain">
                <a:avLst/>
              </a:prstTxWarp>
              <a:spAutoFit/>
            </a:bodyPr>
            <a:lstStyle/>
            <a:p>
              <a:r>
                <a:rPr lang="es-PE" sz="500" b="1" dirty="0" smtClean="0">
                  <a:latin typeface="Arial Black" panose="020B0A04020102020204" pitchFamily="34" charset="0"/>
                </a:rPr>
                <a:t>PRODUCTO: 20g.</a:t>
              </a:r>
              <a:endParaRPr lang="es-PE" sz="500" b="1" dirty="0">
                <a:latin typeface="Arial Black" panose="020B0A04020102020204" pitchFamily="34" charset="0"/>
              </a:endParaRPr>
            </a:p>
          </p:txBody>
        </p:sp>
        <p:sp>
          <p:nvSpPr>
            <p:cNvPr id="20" name="Megaidea.Net 2"/>
            <p:cNvSpPr txBox="1"/>
            <p:nvPr/>
          </p:nvSpPr>
          <p:spPr>
            <a:xfrm>
              <a:off x="9273998" y="1717698"/>
              <a:ext cx="532518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PE" sz="1200" b="1" dirty="0" smtClean="0"/>
                <a:t>100%</a:t>
              </a:r>
            </a:p>
            <a:p>
              <a:r>
                <a:rPr lang="es-PE" sz="1200" b="1" dirty="0" smtClean="0"/>
                <a:t>100%</a:t>
              </a:r>
            </a:p>
            <a:p>
              <a:r>
                <a:rPr lang="es-PE" sz="1200" b="1" dirty="0" smtClean="0"/>
                <a:t>100%</a:t>
              </a:r>
            </a:p>
            <a:p>
              <a:r>
                <a:rPr lang="es-PE" sz="1200" b="1" dirty="0" smtClean="0"/>
                <a:t>100%</a:t>
              </a:r>
            </a:p>
            <a:p>
              <a:r>
                <a:rPr lang="es-PE" sz="1200" b="1" dirty="0" smtClean="0"/>
                <a:t>100%</a:t>
              </a:r>
            </a:p>
          </p:txBody>
        </p:sp>
        <p:sp>
          <p:nvSpPr>
            <p:cNvPr id="21" name="Megaidea.Net 1"/>
            <p:cNvSpPr txBox="1"/>
            <p:nvPr/>
          </p:nvSpPr>
          <p:spPr>
            <a:xfrm>
              <a:off x="7912932" y="1481980"/>
              <a:ext cx="191430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PE" sz="1000" b="1" dirty="0" smtClean="0"/>
                <a:t>EL AMOR es la fuente de energía</a:t>
              </a:r>
              <a:endParaRPr lang="es-PE" sz="1000" b="1" dirty="0"/>
            </a:p>
          </p:txBody>
        </p:sp>
        <p:sp>
          <p:nvSpPr>
            <p:cNvPr id="27" name="Megaidea.Net 4"/>
            <p:cNvSpPr/>
            <p:nvPr/>
          </p:nvSpPr>
          <p:spPr>
            <a:xfrm>
              <a:off x="7962463" y="1418873"/>
              <a:ext cx="1762365" cy="4571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sp>
        <p:nvSpPr>
          <p:cNvPr id="29" name="Megaidea.Net 2"/>
          <p:cNvSpPr txBox="1"/>
          <p:nvPr/>
        </p:nvSpPr>
        <p:spPr>
          <a:xfrm>
            <a:off x="4338756" y="1196851"/>
            <a:ext cx="1932597" cy="77233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3999" dirty="0" smtClean="0">
                <a:solidFill>
                  <a:srgbClr val="E5699C"/>
                </a:solidFill>
                <a:effectLst>
                  <a:glow rad="127000">
                    <a:schemeClr val="bg1"/>
                  </a:glow>
                </a:effectLst>
                <a:latin typeface="Beyond The Mountains" pitchFamily="2" charset="0"/>
              </a:rPr>
              <a:t>Años</a:t>
            </a:r>
            <a:endParaRPr lang="en-US" sz="3999" dirty="0">
              <a:solidFill>
                <a:srgbClr val="E5699C"/>
              </a:solidFill>
              <a:effectLst>
                <a:glow rad="127000">
                  <a:schemeClr val="bg1"/>
                </a:glow>
              </a:effectLst>
              <a:latin typeface="Beyond The Mountains" pitchFamily="2" charset="0"/>
            </a:endParaRPr>
          </a:p>
        </p:txBody>
      </p:sp>
      <p:pic>
        <p:nvPicPr>
          <p:cNvPr id="13" name="Megaidea.Net  centro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424" y="2099542"/>
            <a:ext cx="4275361" cy="5472462"/>
          </a:xfrm>
          <a:prstGeom prst="rect">
            <a:avLst/>
          </a:prstGeom>
        </p:spPr>
      </p:pic>
      <p:sp>
        <p:nvSpPr>
          <p:cNvPr id="28" name="Megaidea.Net Nombre"/>
          <p:cNvSpPr txBox="1"/>
          <p:nvPr/>
        </p:nvSpPr>
        <p:spPr>
          <a:xfrm>
            <a:off x="3634745" y="5722716"/>
            <a:ext cx="3370213" cy="95168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3999" dirty="0">
                <a:gradFill>
                  <a:gsLst>
                    <a:gs pos="0">
                      <a:srgbClr val="F7EEAB"/>
                    </a:gs>
                    <a:gs pos="27000">
                      <a:srgbClr val="C8A00D"/>
                    </a:gs>
                    <a:gs pos="54404">
                      <a:srgbClr val="F6EC97"/>
                    </a:gs>
                    <a:gs pos="79000">
                      <a:srgbClr val="C8A00D"/>
                    </a:gs>
                    <a:gs pos="100000">
                      <a:srgbClr val="F7EEAB"/>
                    </a:gs>
                  </a:gsLst>
                  <a:lin ang="0" scaled="0"/>
                </a:gradFill>
                <a:effectLst>
                  <a:glow rad="114300">
                    <a:schemeClr val="bg1"/>
                  </a:glow>
                </a:effectLst>
                <a:latin typeface="Beyond The Mountains" pitchFamily="2" charset="0"/>
              </a:rPr>
              <a:t>Maryori</a:t>
            </a:r>
          </a:p>
        </p:txBody>
      </p:sp>
      <p:pic>
        <p:nvPicPr>
          <p:cNvPr id="16" name="Megaidea.Net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21" y="3019465"/>
            <a:ext cx="1957058" cy="3016553"/>
          </a:xfrm>
          <a:prstGeom prst="rect">
            <a:avLst/>
          </a:prstGeom>
        </p:spPr>
      </p:pic>
      <p:pic>
        <p:nvPicPr>
          <p:cNvPr id="11" name="Megaidea.Net Codigo Barra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46" y="5641681"/>
            <a:ext cx="2019975" cy="1204225"/>
          </a:xfrm>
          <a:prstGeom prst="rect">
            <a:avLst/>
          </a:prstGeom>
        </p:spPr>
      </p:pic>
      <p:pic>
        <p:nvPicPr>
          <p:cNvPr id="22" name="Megaidea.Net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795" y="3694257"/>
            <a:ext cx="1826424" cy="2283031"/>
          </a:xfrm>
          <a:prstGeom prst="rect">
            <a:avLst/>
          </a:prstGeom>
        </p:spPr>
      </p:pic>
      <p:sp>
        <p:nvSpPr>
          <p:cNvPr id="23" name="www.megaidea.net"/>
          <p:cNvSpPr txBox="1"/>
          <p:nvPr/>
        </p:nvSpPr>
        <p:spPr>
          <a:xfrm>
            <a:off x="600949" y="5399225"/>
            <a:ext cx="158659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300" b="1" dirty="0" smtClean="0"/>
              <a:t>www.megaidea.net</a:t>
            </a:r>
            <a:endParaRPr lang="es-PE" sz="1300" b="1" dirty="0"/>
          </a:p>
        </p:txBody>
      </p:sp>
      <p:grpSp>
        <p:nvGrpSpPr>
          <p:cNvPr id="31" name="FONDO GUIA" hidden="1"/>
          <p:cNvGrpSpPr/>
          <p:nvPr/>
        </p:nvGrpSpPr>
        <p:grpSpPr>
          <a:xfrm>
            <a:off x="88900" y="114359"/>
            <a:ext cx="10236200" cy="7343715"/>
            <a:chOff x="259644" y="142935"/>
            <a:chExt cx="9937493" cy="7239998"/>
          </a:xfrm>
        </p:grpSpPr>
        <p:sp>
          <p:nvSpPr>
            <p:cNvPr id="5" name="Megaidea.Net Cuadro Fondo"/>
            <p:cNvSpPr/>
            <p:nvPr/>
          </p:nvSpPr>
          <p:spPr>
            <a:xfrm>
              <a:off x="259644" y="146756"/>
              <a:ext cx="2494845" cy="7236177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>
                <a:solidFill>
                  <a:srgbClr val="FFCCFF"/>
                </a:solidFill>
              </a:endParaRPr>
            </a:p>
          </p:txBody>
        </p:sp>
        <p:sp>
          <p:nvSpPr>
            <p:cNvPr id="7" name="Megaidea.Net Cuadro Fondo"/>
            <p:cNvSpPr/>
            <p:nvPr/>
          </p:nvSpPr>
          <p:spPr>
            <a:xfrm>
              <a:off x="2754866" y="144840"/>
              <a:ext cx="4948319" cy="7236177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8" name="Megaidea.Net Cuadro Fondo"/>
            <p:cNvSpPr/>
            <p:nvPr/>
          </p:nvSpPr>
          <p:spPr>
            <a:xfrm>
              <a:off x="7702292" y="142935"/>
              <a:ext cx="2494845" cy="7236177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sp>
        <p:nvSpPr>
          <p:cNvPr id="26" name="MegaideaFondo"/>
          <p:cNvSpPr txBox="1"/>
          <p:nvPr/>
        </p:nvSpPr>
        <p:spPr>
          <a:xfrm>
            <a:off x="821902" y="-947212"/>
            <a:ext cx="87715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dirty="0" smtClean="0"/>
              <a:t>Tamaño de impresión Hoja A4 o Carta (29 x 21 cm.), si deseas puedes encogerlo o ampliarlo</a:t>
            </a:r>
          </a:p>
          <a:p>
            <a:pPr algn="ctr"/>
            <a:r>
              <a:rPr lang="es-PE" dirty="0" smtClean="0"/>
              <a:t>Puedes imprimir en papel bond normal o fotográfico.</a:t>
            </a:r>
          </a:p>
          <a:p>
            <a:pPr algn="ctr"/>
            <a:r>
              <a:rPr lang="es-PE" dirty="0" smtClean="0"/>
              <a:t>VER VIDEO DE COMO ARMAR</a:t>
            </a:r>
            <a:r>
              <a:rPr lang="es-PE" dirty="0"/>
              <a:t>: </a:t>
            </a:r>
            <a:r>
              <a:rPr lang="es-PE" dirty="0">
                <a:hlinkClick r:id="rId8"/>
              </a:rPr>
              <a:t>https://youtu.be/_</a:t>
            </a:r>
            <a:r>
              <a:rPr lang="es-PE" dirty="0" smtClean="0">
                <a:hlinkClick r:id="rId8"/>
              </a:rPr>
              <a:t>ef0dXlpn4Q</a:t>
            </a:r>
            <a:r>
              <a:rPr lang="es-PE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2749863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361</TotalTime>
  <Words>79</Words>
  <Application>Microsoft Office PowerPoint</Application>
  <PresentationFormat>Personalizado</PresentationFormat>
  <Paragraphs>25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Calibri</vt:lpstr>
      <vt:lpstr>Beyond The Mountains</vt:lpstr>
      <vt:lpstr>Arial Black</vt:lpstr>
      <vt:lpstr>Arial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Megaidea.Net</dc:creator>
  <cp:keywords>Mis 15 Años</cp:keywords>
  <cp:lastModifiedBy>Usuario</cp:lastModifiedBy>
  <cp:revision>31</cp:revision>
  <cp:lastPrinted>2020-03-27T17:16:10Z</cp:lastPrinted>
  <dcterms:created xsi:type="dcterms:W3CDTF">2020-03-27T03:15:50Z</dcterms:created>
  <dcterms:modified xsi:type="dcterms:W3CDTF">2020-04-01T16:23:47Z</dcterms:modified>
</cp:coreProperties>
</file>