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"/>
  </p:notesMasterIdLst>
  <p:sldIdLst>
    <p:sldId id="256" r:id="rId2"/>
    <p:sldId id="258" r:id="rId3"/>
  </p:sldIdLst>
  <p:sldSz cx="7559675" cy="104394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Hillda-Megaidea.Net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rial Rob-Megaidea.Net" panose="020F0704030504030204" pitchFamily="34" charset="0"/>
      <p:regular r:id="rId12"/>
    </p:embeddedFont>
  </p:embeddedFontLst>
  <p:defaultTextStyle>
    <a:defPPr>
      <a:defRPr lang="es-P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47" userDrawn="1">
          <p15:clr>
            <a:srgbClr val="A4A3A4"/>
          </p15:clr>
        </p15:guide>
        <p15:guide id="2" pos="1202" userDrawn="1">
          <p15:clr>
            <a:srgbClr val="A4A3A4"/>
          </p15:clr>
        </p15:guide>
        <p15:guide id="3" pos="4422" userDrawn="1">
          <p15:clr>
            <a:srgbClr val="A4A3A4"/>
          </p15:clr>
        </p15:guide>
        <p15:guide id="4" orient="horz" pos="67" userDrawn="1">
          <p15:clr>
            <a:srgbClr val="A4A3A4"/>
          </p15:clr>
        </p15:guide>
        <p15:guide id="5" pos="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3048" y="54"/>
      </p:cViewPr>
      <p:guideLst>
        <p:guide orient="horz" pos="5547"/>
        <p:guide pos="1202"/>
        <p:guide pos="4422"/>
        <p:guide orient="horz" pos="67"/>
        <p:guide pos="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444C0-D568-4570-AEF2-7BFBEDB7A1B8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143000"/>
            <a:ext cx="223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7FDE9-F62A-4393-8CA7-7935F01A33A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910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Diseños</a:t>
            </a:r>
            <a:r>
              <a:rPr lang="es-ES" baseline="0" dirty="0" smtClean="0"/>
              <a:t>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FDE9-F62A-4393-8CA7-7935F01A33A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594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Diseños</a:t>
            </a:r>
            <a:r>
              <a:rPr lang="es-ES" baseline="0" dirty="0" smtClean="0"/>
              <a:t> Editables en </a:t>
            </a:r>
            <a:r>
              <a:rPr lang="es-ES" b="1" baseline="0" dirty="0" smtClean="0"/>
              <a:t>www.robnei.blog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FDE9-F62A-4393-8CA7-7935F01A33A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21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785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271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365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07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464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509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2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882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604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339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85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3432-D2E2-4E7F-894B-A249C0F8EC69}" type="datetimeFigureOut">
              <a:rPr lang="es-PE" smtClean="0"/>
              <a:t>2/02/2024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60" y="3664990"/>
            <a:ext cx="2525367" cy="2636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3128244" y="1791693"/>
            <a:ext cx="2940896" cy="5469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0" name="Robnei.com"/>
          <p:cNvSpPr/>
          <p:nvPr userDrawn="1"/>
        </p:nvSpPr>
        <p:spPr>
          <a:xfrm>
            <a:off x="-3119611" y="2229912"/>
            <a:ext cx="2921357" cy="3436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842204" y="5560121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8300" y="2876551"/>
            <a:ext cx="2386492" cy="24919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3140" y="5610503"/>
            <a:ext cx="1674559" cy="181422"/>
          </a:xfrm>
          <a:prstGeom prst="rect">
            <a:avLst/>
          </a:prstGeom>
        </p:spPr>
      </p:pic>
      <p:sp>
        <p:nvSpPr>
          <p:cNvPr id="15" name="Robnei.com"/>
          <p:cNvSpPr/>
          <p:nvPr userDrawn="1"/>
        </p:nvSpPr>
        <p:spPr>
          <a:xfrm>
            <a:off x="-3119611" y="6592362"/>
            <a:ext cx="2921357" cy="3436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</p:spTree>
    <p:extLst>
      <p:ext uri="{BB962C8B-B14F-4D97-AF65-F5344CB8AC3E}">
        <p14:creationId xmlns:p14="http://schemas.microsoft.com/office/powerpoint/2010/main" val="352524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RDWA_rL6A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bnei.CoM"/>
          <p:cNvSpPr/>
          <p:nvPr/>
        </p:nvSpPr>
        <p:spPr>
          <a:xfrm>
            <a:off x="1913320" y="77635"/>
            <a:ext cx="5123969" cy="873403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914" dirty="0">
              <a:latin typeface="Hillda-Megaidea.Net" pitchFamily="2" charset="0"/>
              <a:cs typeface="Arial" panose="020B0604020202020204" pitchFamily="34" charset="0"/>
            </a:endParaRPr>
          </a:p>
        </p:txBody>
      </p:sp>
      <p:sp>
        <p:nvSpPr>
          <p:cNvPr id="6" name="Robnei.CoM"/>
          <p:cNvSpPr/>
          <p:nvPr/>
        </p:nvSpPr>
        <p:spPr>
          <a:xfrm>
            <a:off x="108285" y="77635"/>
            <a:ext cx="1805034" cy="87340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bnei.CoM"/>
          <p:cNvSpPr/>
          <p:nvPr/>
        </p:nvSpPr>
        <p:spPr>
          <a:xfrm>
            <a:off x="7037289" y="77635"/>
            <a:ext cx="422080" cy="8734039"/>
          </a:xfrm>
          <a:custGeom>
            <a:avLst/>
            <a:gdLst>
              <a:gd name="connsiteX0" fmla="*/ 0 w 432285"/>
              <a:gd name="connsiteY0" fmla="*/ 0 h 8945218"/>
              <a:gd name="connsiteX1" fmla="*/ 432285 w 432285"/>
              <a:gd name="connsiteY1" fmla="*/ 0 h 8945218"/>
              <a:gd name="connsiteX2" fmla="*/ 432285 w 432285"/>
              <a:gd name="connsiteY2" fmla="*/ 8945218 h 8945218"/>
              <a:gd name="connsiteX3" fmla="*/ 0 w 432285"/>
              <a:gd name="connsiteY3" fmla="*/ 8945218 h 8945218"/>
              <a:gd name="connsiteX4" fmla="*/ 0 w 432285"/>
              <a:gd name="connsiteY4" fmla="*/ 0 h 8945218"/>
              <a:gd name="connsiteX0" fmla="*/ 0 w 432285"/>
              <a:gd name="connsiteY0" fmla="*/ 0 h 8945218"/>
              <a:gd name="connsiteX1" fmla="*/ 432285 w 432285"/>
              <a:gd name="connsiteY1" fmla="*/ 477078 h 8945218"/>
              <a:gd name="connsiteX2" fmla="*/ 432285 w 432285"/>
              <a:gd name="connsiteY2" fmla="*/ 8945218 h 8945218"/>
              <a:gd name="connsiteX3" fmla="*/ 0 w 432285"/>
              <a:gd name="connsiteY3" fmla="*/ 8945218 h 8945218"/>
              <a:gd name="connsiteX4" fmla="*/ 0 w 432285"/>
              <a:gd name="connsiteY4" fmla="*/ 0 h 8945218"/>
              <a:gd name="connsiteX0" fmla="*/ 0 w 432285"/>
              <a:gd name="connsiteY0" fmla="*/ 0 h 8945218"/>
              <a:gd name="connsiteX1" fmla="*/ 432285 w 432285"/>
              <a:gd name="connsiteY1" fmla="*/ 477078 h 8945218"/>
              <a:gd name="connsiteX2" fmla="*/ 432285 w 432285"/>
              <a:gd name="connsiteY2" fmla="*/ 8408505 h 8945218"/>
              <a:gd name="connsiteX3" fmla="*/ 0 w 432285"/>
              <a:gd name="connsiteY3" fmla="*/ 8945218 h 8945218"/>
              <a:gd name="connsiteX4" fmla="*/ 0 w 432285"/>
              <a:gd name="connsiteY4" fmla="*/ 0 h 894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285" h="8945218">
                <a:moveTo>
                  <a:pt x="0" y="0"/>
                </a:moveTo>
                <a:lnTo>
                  <a:pt x="432285" y="477078"/>
                </a:lnTo>
                <a:lnTo>
                  <a:pt x="432285" y="8408505"/>
                </a:lnTo>
                <a:lnTo>
                  <a:pt x="0" y="89452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bnei.CoM"/>
          <p:cNvSpPr/>
          <p:nvPr/>
        </p:nvSpPr>
        <p:spPr>
          <a:xfrm>
            <a:off x="1913320" y="8811674"/>
            <a:ext cx="5123969" cy="1627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/>
        </p:nvSpPr>
        <p:spPr>
          <a:xfrm>
            <a:off x="108285" y="8811674"/>
            <a:ext cx="1805033" cy="1627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obnei.CoM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87" y="7708973"/>
            <a:ext cx="1111995" cy="906070"/>
          </a:xfrm>
          <a:prstGeom prst="rect">
            <a:avLst/>
          </a:prstGeom>
        </p:spPr>
      </p:pic>
      <p:pic>
        <p:nvPicPr>
          <p:cNvPr id="15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69" y="7736635"/>
            <a:ext cx="851984" cy="850746"/>
          </a:xfrm>
          <a:prstGeom prst="rect">
            <a:avLst/>
          </a:prstGeom>
        </p:spPr>
      </p:pic>
      <p:pic>
        <p:nvPicPr>
          <p:cNvPr id="16" name="Robnei.CoM Codigo Barr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4" y="7492721"/>
            <a:ext cx="1402039" cy="89681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51308" y="697422"/>
            <a:ext cx="373852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500" dirty="0" smtClean="0">
                <a:latin typeface="Hillda-Megaidea.Net" pitchFamily="2" charset="0"/>
              </a:rPr>
              <a:t>Texto Aquí</a:t>
            </a:r>
            <a:endParaRPr lang="es-PE" sz="5500" dirty="0">
              <a:latin typeface="Hillda-Megaidea.N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"/>
          <p:cNvSpPr txBox="1"/>
          <p:nvPr/>
        </p:nvSpPr>
        <p:spPr>
          <a:xfrm>
            <a:off x="216976" y="2500641"/>
            <a:ext cx="69587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b="1" dirty="0" smtClean="0">
                <a:latin typeface="Arial Rob-Megaidea.Net" panose="020F0704030504030204" pitchFamily="34" charset="0"/>
              </a:rPr>
              <a:t>Diseñado por:</a:t>
            </a:r>
            <a:endParaRPr lang="es-PE" sz="3500" b="1" dirty="0" smtClean="0">
              <a:solidFill>
                <a:schemeClr val="tx2"/>
              </a:solidFill>
              <a:latin typeface="Arial Rob-Megaidea.Net" panose="020F0704030504030204" pitchFamily="34" charset="0"/>
            </a:endParaRPr>
          </a:p>
          <a:p>
            <a:pPr algn="ctr"/>
            <a:r>
              <a:rPr lang="es-PE" sz="3500" b="1" dirty="0" err="1" smtClean="0">
                <a:solidFill>
                  <a:srgbClr val="3D94AB"/>
                </a:solidFill>
                <a:latin typeface="Arial Rob-Megaidea.Net" panose="020F0704030504030204" pitchFamily="34" charset="0"/>
              </a:rPr>
              <a:t>wWw.Robnei.blog</a:t>
            </a:r>
            <a:endParaRPr lang="es-PE" sz="3500" b="1" dirty="0" smtClean="0">
              <a:solidFill>
                <a:srgbClr val="3D94AB"/>
              </a:solidFill>
              <a:latin typeface="Arial Rob-Megaidea.Net" panose="020F0704030504030204" pitchFamily="34" charset="0"/>
            </a:endParaRPr>
          </a:p>
          <a:p>
            <a:pPr algn="ctr"/>
            <a:r>
              <a:rPr lang="es-PE" sz="3500" b="1" dirty="0" smtClean="0">
                <a:latin typeface="Arial Rob-Megaidea.Net" panose="020F0704030504030204" pitchFamily="34" charset="0"/>
              </a:rPr>
              <a:t>Ver video de como Armar estas Bolsitas de Regalo</a:t>
            </a:r>
          </a:p>
          <a:p>
            <a:pPr algn="ctr"/>
            <a:r>
              <a:rPr lang="es-PE" sz="3500" dirty="0" smtClean="0">
                <a:latin typeface="Arial Rob-Megaidea.Net" panose="020F0704030504030204" pitchFamily="34" charset="0"/>
                <a:hlinkClick r:id="rId3"/>
              </a:rPr>
              <a:t>https://youtu.be/qRDWA_rL6AI</a:t>
            </a:r>
            <a:r>
              <a:rPr lang="es-PE" sz="3500" dirty="0" smtClean="0">
                <a:latin typeface="Arial Rob-Megaidea.Net" panose="020F0704030504030204" pitchFamily="34" charset="0"/>
              </a:rPr>
              <a:t> </a:t>
            </a:r>
            <a:endParaRPr lang="es-PE" sz="3500" b="1" dirty="0" smtClean="0">
              <a:latin typeface="Arial Rob-Megaidea.Net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28</Words>
  <Application>Microsoft Office PowerPoint</Application>
  <PresentationFormat>Personalizado</PresentationFormat>
  <Paragraphs>9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 Light</vt:lpstr>
      <vt:lpstr>Hillda-Megaidea.Net</vt:lpstr>
      <vt:lpstr>Calibri</vt:lpstr>
      <vt:lpstr>Arial Rob-Megaidea.Net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Molde Bolsitas</cp:keywords>
  <cp:lastModifiedBy>ROB</cp:lastModifiedBy>
  <cp:revision>20</cp:revision>
  <dcterms:created xsi:type="dcterms:W3CDTF">2019-02-10T16:27:42Z</dcterms:created>
  <dcterms:modified xsi:type="dcterms:W3CDTF">2024-02-02T23:39:33Z</dcterms:modified>
</cp:coreProperties>
</file>