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eyond The Mountains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Matilda " panose="02000606020000020004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88C"/>
    <a:srgbClr val="FFF7FD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youtu.be/_ef0dXlpn4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"/>
          <a:stretch/>
        </p:blipFill>
        <p:spPr>
          <a:xfrm>
            <a:off x="106212" y="112416"/>
            <a:ext cx="10218888" cy="7341782"/>
          </a:xfrm>
          <a:prstGeom prst="rect">
            <a:avLst/>
          </a:prstGeom>
        </p:spPr>
      </p:pic>
      <p:pic>
        <p:nvPicPr>
          <p:cNvPr id="1034" name="Picture 10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61" y="749300"/>
            <a:ext cx="4471258" cy="63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megaidea.net/wp-content/uploads/2017/12/minnie-ros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44" y="391475"/>
            <a:ext cx="2429629" cy="54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99225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www.megaidea.net</a:t>
            </a:r>
            <a:endParaRPr lang="es-PE" sz="1300" b="1" dirty="0"/>
          </a:p>
        </p:txBody>
      </p:sp>
      <p:sp>
        <p:nvSpPr>
          <p:cNvPr id="24" name="Megaidea.Net"/>
          <p:cNvSpPr txBox="1"/>
          <p:nvPr/>
        </p:nvSpPr>
        <p:spPr>
          <a:xfrm>
            <a:off x="8138972" y="1394517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Muchas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gracias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por venir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a mi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E5699C"/>
                  </a:glow>
                </a:effectLst>
                <a:latin typeface="Beyond The Mountains" pitchFamily="2" charset="0"/>
              </a:rPr>
              <a:t>Fiesta</a:t>
            </a:r>
            <a:endParaRPr lang="es-PE" sz="3500" dirty="0">
              <a:solidFill>
                <a:schemeClr val="bg1"/>
              </a:solidFill>
              <a:effectLst>
                <a:glow rad="127000">
                  <a:srgbClr val="E5699C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6042021"/>
            <a:ext cx="942259" cy="94088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028" name="Picture 4" descr="https://www.megaidea.net/wp-content/uploads/2017/12/minnie-rosa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3" y="3102586"/>
            <a:ext cx="1277725" cy="22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egaidea.net/wp-content/uploads/2017/12/cabeza-minnie-ros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10" y="4179895"/>
            <a:ext cx="1469879" cy="16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egaidea.net/wp-content/uploads/2017/12/cabeza-minni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4" y="5777532"/>
            <a:ext cx="757281" cy="7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egaidea.Net Nombre"/>
          <p:cNvSpPr txBox="1"/>
          <p:nvPr/>
        </p:nvSpPr>
        <p:spPr>
          <a:xfrm>
            <a:off x="3559201" y="4760577"/>
            <a:ext cx="3370213" cy="951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99" dirty="0">
                <a:solidFill>
                  <a:srgbClr val="E3488C"/>
                </a:solidFill>
                <a:effectLst>
                  <a:glow rad="114300">
                    <a:schemeClr val="bg1"/>
                  </a:glow>
                </a:effectLst>
                <a:latin typeface="Matilda " panose="02000606020000020004" pitchFamily="2" charset="0"/>
              </a:rPr>
              <a:t>Maryori</a:t>
            </a:r>
          </a:p>
        </p:txBody>
      </p:sp>
      <p:sp>
        <p:nvSpPr>
          <p:cNvPr id="25" name="Megaidea.Net 2"/>
          <p:cNvSpPr txBox="1"/>
          <p:nvPr/>
        </p:nvSpPr>
        <p:spPr>
          <a:xfrm>
            <a:off x="4060516" y="5788765"/>
            <a:ext cx="2517236" cy="6002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err="1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Cumple</a:t>
            </a:r>
            <a:r>
              <a:rPr lang="en-US" sz="3999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  2</a:t>
            </a:r>
            <a:endParaRPr lang="en-US" sz="3999" dirty="0">
              <a:solidFill>
                <a:srgbClr val="E5699C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3" y="3595949"/>
            <a:ext cx="755982" cy="788192"/>
          </a:xfrm>
          <a:prstGeom prst="rect">
            <a:avLst/>
          </a:prstGeom>
        </p:spPr>
      </p:pic>
      <p:pic>
        <p:nvPicPr>
          <p:cNvPr id="33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81" y="3500458"/>
            <a:ext cx="755982" cy="788192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02" y="6334230"/>
            <a:ext cx="649943" cy="677635"/>
          </a:xfrm>
          <a:prstGeom prst="rect">
            <a:avLst/>
          </a:prstGeom>
        </p:spPr>
      </p:pic>
      <p:pic>
        <p:nvPicPr>
          <p:cNvPr id="35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92" y="6260326"/>
            <a:ext cx="649943" cy="677635"/>
          </a:xfrm>
          <a:prstGeom prst="rect">
            <a:avLst/>
          </a:prstGeom>
        </p:spPr>
      </p:pic>
      <p:pic>
        <p:nvPicPr>
          <p:cNvPr id="36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18" y="636249"/>
            <a:ext cx="649943" cy="677635"/>
          </a:xfrm>
          <a:prstGeom prst="rect">
            <a:avLst/>
          </a:prstGeom>
        </p:spPr>
      </p:pic>
      <p:pic>
        <p:nvPicPr>
          <p:cNvPr id="37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09" y="266345"/>
            <a:ext cx="549726" cy="573148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6" y="2322576"/>
            <a:ext cx="542863" cy="549913"/>
          </a:xfrm>
          <a:prstGeom prst="rect">
            <a:avLst/>
          </a:prstGeom>
        </p:spPr>
      </p:pic>
      <p:pic>
        <p:nvPicPr>
          <p:cNvPr id="39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51" y="2351679"/>
            <a:ext cx="542863" cy="549913"/>
          </a:xfrm>
          <a:prstGeom prst="rect">
            <a:avLst/>
          </a:prstGeom>
        </p:spPr>
      </p:pic>
      <p:pic>
        <p:nvPicPr>
          <p:cNvPr id="40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92" y="4229014"/>
            <a:ext cx="542863" cy="549913"/>
          </a:xfrm>
          <a:prstGeom prst="rect">
            <a:avLst/>
          </a:prstGeom>
        </p:spPr>
      </p:pic>
      <p:pic>
        <p:nvPicPr>
          <p:cNvPr id="41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05" y="4134157"/>
            <a:ext cx="542863" cy="549913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8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14"/>
              </a:rPr>
              <a:t>https://youtu.be/_</a:t>
            </a:r>
            <a:r>
              <a:rPr lang="es-PE" dirty="0" smtClean="0">
                <a:hlinkClick r:id="rId14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78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Beyond The Mountains</vt:lpstr>
      <vt:lpstr>Arial Black</vt:lpstr>
      <vt:lpstr>Matilda 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Mouse</cp:keywords>
  <cp:lastModifiedBy>Usuario</cp:lastModifiedBy>
  <cp:revision>30</cp:revision>
  <cp:lastPrinted>2020-03-27T17:16:10Z</cp:lastPrinted>
  <dcterms:created xsi:type="dcterms:W3CDTF">2020-03-27T03:15:50Z</dcterms:created>
  <dcterms:modified xsi:type="dcterms:W3CDTF">2020-04-01T16:23:17Z</dcterms:modified>
</cp:coreProperties>
</file>