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BaaBookHmkBold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2A3"/>
    <a:srgbClr val="F5337D"/>
    <a:srgbClr val="D34871"/>
    <a:srgbClr val="D34770"/>
    <a:srgbClr val="E592AC"/>
    <a:srgbClr val="9379D0"/>
    <a:srgbClr val="CC66FF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02/04/2020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_ef0dXlpn4Q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 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" y="119556"/>
            <a:ext cx="10218514" cy="7334642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11" y="-72617"/>
            <a:ext cx="5725850" cy="5206278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7901058" y="825031"/>
            <a:ext cx="2191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rgbClr val="5492A3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La </a:t>
            </a:r>
            <a:r>
              <a:rPr lang="es-PE" sz="2200" dirty="0" smtClean="0">
                <a:solidFill>
                  <a:srgbClr val="5492A3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resurrección </a:t>
            </a:r>
            <a:r>
              <a:rPr lang="es-PE" sz="2200" dirty="0">
                <a:solidFill>
                  <a:srgbClr val="5492A3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de Cristo es perdón para los pecadores, vida para los que </a:t>
            </a:r>
            <a:r>
              <a:rPr lang="es-PE" sz="2200" dirty="0" smtClean="0">
                <a:solidFill>
                  <a:srgbClr val="5492A3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aceptaron </a:t>
            </a:r>
            <a:r>
              <a:rPr lang="es-PE" sz="2200" dirty="0">
                <a:solidFill>
                  <a:srgbClr val="5492A3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su obra en la cruz, y gloria por la eternidad con Él en los cielos.</a:t>
            </a: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83" y="5798062"/>
            <a:ext cx="1174364" cy="1172657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562658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8" y="5276660"/>
            <a:ext cx="178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>
                <a:effectLst>
                  <a:glow rad="127000">
                    <a:schemeClr val="bg1"/>
                  </a:glow>
                </a:effectLst>
              </a:rPr>
              <a:t>www.megaidea.net</a:t>
            </a:r>
            <a:endParaRPr lang="es-PE" sz="14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6" name="Megaidea Vide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6"/>
              </a:rPr>
              <a:t>https://youtu.be/_</a:t>
            </a:r>
            <a:r>
              <a:rPr lang="es-PE" dirty="0" smtClean="0">
                <a:hlinkClick r:id="rId6"/>
              </a:rPr>
              <a:t>ef0dXlpn4Q</a:t>
            </a:r>
            <a:r>
              <a:rPr lang="es-PE" dirty="0" smtClean="0"/>
              <a:t> </a:t>
            </a: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03" y="1374241"/>
            <a:ext cx="3595772" cy="28336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44" y="4273910"/>
            <a:ext cx="1850389" cy="1462116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0" y="3522852"/>
            <a:ext cx="2255739" cy="1690714"/>
          </a:xfrm>
          <a:prstGeom prst="rect">
            <a:avLst/>
          </a:prstGeom>
        </p:spPr>
      </p:pic>
      <p:pic>
        <p:nvPicPr>
          <p:cNvPr id="28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87" y="4314853"/>
            <a:ext cx="3586318" cy="2966418"/>
          </a:xfrm>
          <a:prstGeom prst="rect">
            <a:avLst/>
          </a:prstGeom>
        </p:spPr>
      </p:pic>
      <p:pic>
        <p:nvPicPr>
          <p:cNvPr id="3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38" y="4302906"/>
            <a:ext cx="798578" cy="838202"/>
          </a:xfrm>
          <a:prstGeom prst="rect">
            <a:avLst/>
          </a:prstGeom>
        </p:spPr>
      </p:pic>
      <p:pic>
        <p:nvPicPr>
          <p:cNvPr id="29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58" y="3075410"/>
            <a:ext cx="619914" cy="650673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1" y="252515"/>
            <a:ext cx="512170" cy="539387"/>
          </a:xfrm>
          <a:prstGeom prst="rect">
            <a:avLst/>
          </a:prstGeom>
        </p:spPr>
      </p:pic>
      <p:pic>
        <p:nvPicPr>
          <p:cNvPr id="30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49" y="266958"/>
            <a:ext cx="512170" cy="539387"/>
          </a:xfrm>
          <a:prstGeom prst="rect">
            <a:avLst/>
          </a:prstGeom>
        </p:spPr>
      </p:pic>
      <p:pic>
        <p:nvPicPr>
          <p:cNvPr id="32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75" y="6605188"/>
            <a:ext cx="512170" cy="539387"/>
          </a:xfrm>
          <a:prstGeom prst="rect">
            <a:avLst/>
          </a:prstGeom>
        </p:spPr>
      </p:pic>
      <p:pic>
        <p:nvPicPr>
          <p:cNvPr id="33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1" y="6844601"/>
            <a:ext cx="512170" cy="539387"/>
          </a:xfrm>
          <a:prstGeom prst="rect">
            <a:avLst/>
          </a:prstGeom>
        </p:spPr>
      </p:pic>
      <p:pic>
        <p:nvPicPr>
          <p:cNvPr id="34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26" y="791902"/>
            <a:ext cx="512170" cy="539387"/>
          </a:xfrm>
          <a:prstGeom prst="rect">
            <a:avLst/>
          </a:prstGeom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100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BaaBookHmkBold</vt:lpstr>
      <vt:lpstr>Calibri</vt:lpstr>
      <vt:lpstr>Arial Black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Feliz Pascua</cp:keywords>
  <cp:lastModifiedBy>Usuario</cp:lastModifiedBy>
  <cp:revision>51</cp:revision>
  <cp:lastPrinted>2020-03-27T17:16:10Z</cp:lastPrinted>
  <dcterms:created xsi:type="dcterms:W3CDTF">2020-03-27T03:15:50Z</dcterms:created>
  <dcterms:modified xsi:type="dcterms:W3CDTF">2020-04-02T22:14:42Z</dcterms:modified>
</cp:coreProperties>
</file>