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BaaBookHmkBold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eyond The Mountains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EE5"/>
    <a:srgbClr val="06864F"/>
    <a:srgbClr val="FF9900"/>
    <a:srgbClr val="EF7ECE"/>
    <a:srgbClr val="AB55A5"/>
    <a:srgbClr val="190AD8"/>
    <a:srgbClr val="E3488C"/>
    <a:srgbClr val="FFF7FD"/>
    <a:srgbClr val="E5699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youtu.be/_ef0dXlpn4Q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-Megaide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0736"/>
          <a:stretch/>
        </p:blipFill>
        <p:spPr>
          <a:xfrm>
            <a:off x="88901" y="112415"/>
            <a:ext cx="10236200" cy="7332960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61125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>
                <a:solidFill>
                  <a:schemeClr val="bg1"/>
                </a:solidFill>
                <a:effectLst>
                  <a:glow rad="127000">
                    <a:srgbClr val="06864F"/>
                  </a:glow>
                </a:effectLst>
              </a:rPr>
              <a:t>www.megaidea.net</a:t>
            </a:r>
            <a:endParaRPr lang="es-PE" sz="1300" b="1" dirty="0">
              <a:solidFill>
                <a:schemeClr val="bg1"/>
              </a:solidFill>
              <a:effectLst>
                <a:glow rad="127000">
                  <a:srgbClr val="06864F"/>
                </a:glow>
              </a:effectLst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8159826" y="1198591"/>
            <a:ext cx="18298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Un niño es el tesoro más grande del mundo.</a:t>
            </a:r>
          </a:p>
          <a:p>
            <a:pPr algn="ctr"/>
            <a:r>
              <a:rPr lang="es-PE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Cuídalos con el ejemplo para que sean hombres y mujeres de bien.</a:t>
            </a:r>
          </a:p>
        </p:txBody>
      </p:sp>
      <p:pic>
        <p:nvPicPr>
          <p:cNvPr id="6" name="QR 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6042021"/>
            <a:ext cx="1007945" cy="100647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8" name="Megaidea.Net Nombre"/>
          <p:cNvSpPr txBox="1"/>
          <p:nvPr/>
        </p:nvSpPr>
        <p:spPr>
          <a:xfrm>
            <a:off x="3904285" y="847271"/>
            <a:ext cx="2231226" cy="850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999" dirty="0" smtClean="0">
                <a:solidFill>
                  <a:srgbClr val="FF0000"/>
                </a:solidFill>
                <a:effectLst/>
                <a:latin typeface="Beyond The Mountains" pitchFamily="2" charset="0"/>
              </a:rPr>
              <a:t>F</a:t>
            </a:r>
            <a:r>
              <a:rPr lang="en-US" sz="3999" dirty="0" smtClean="0">
                <a:solidFill>
                  <a:srgbClr val="FFC000"/>
                </a:solidFill>
                <a:effectLst/>
                <a:latin typeface="Beyond The Mountains" pitchFamily="2" charset="0"/>
              </a:rPr>
              <a:t>e</a:t>
            </a:r>
            <a:r>
              <a:rPr lang="en-US" sz="3999" dirty="0" smtClean="0">
                <a:solidFill>
                  <a:srgbClr val="00B050"/>
                </a:solidFill>
                <a:effectLst/>
                <a:latin typeface="Beyond The Mountains" pitchFamily="2" charset="0"/>
              </a:rPr>
              <a:t>l</a:t>
            </a:r>
            <a:r>
              <a:rPr lang="en-US" sz="3999" dirty="0" smtClean="0">
                <a:solidFill>
                  <a:srgbClr val="EF7ECE"/>
                </a:solidFill>
                <a:effectLst/>
                <a:latin typeface="Beyond The Mountains" pitchFamily="2" charset="0"/>
              </a:rPr>
              <a:t>i</a:t>
            </a:r>
            <a:r>
              <a:rPr lang="en-US" sz="3999" dirty="0" smtClean="0">
                <a:solidFill>
                  <a:srgbClr val="190AD8"/>
                </a:solidFill>
                <a:effectLst/>
                <a:latin typeface="Beyond The Mountains" pitchFamily="2" charset="0"/>
              </a:rPr>
              <a:t>z</a:t>
            </a:r>
            <a:endParaRPr lang="en-US" sz="3999" dirty="0">
              <a:solidFill>
                <a:srgbClr val="190AD8"/>
              </a:solidFill>
              <a:effectLst/>
              <a:latin typeface="Beyond The Mountains" pitchFamily="2" charset="0"/>
            </a:endParaRPr>
          </a:p>
        </p:txBody>
      </p:sp>
      <p:sp>
        <p:nvSpPr>
          <p:cNvPr id="44" name="Megaidea.Net Nombre"/>
          <p:cNvSpPr txBox="1"/>
          <p:nvPr/>
        </p:nvSpPr>
        <p:spPr>
          <a:xfrm>
            <a:off x="4229564" y="1699483"/>
            <a:ext cx="1868458" cy="580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99" dirty="0" smtClean="0">
                <a:solidFill>
                  <a:srgbClr val="FF9900"/>
                </a:solidFill>
                <a:effectLst/>
                <a:latin typeface="Beyond The Mountains" pitchFamily="2" charset="0"/>
              </a:rPr>
              <a:t>D</a:t>
            </a:r>
            <a:r>
              <a:rPr lang="en-US" sz="3999" dirty="0" smtClean="0">
                <a:solidFill>
                  <a:srgbClr val="FF0000"/>
                </a:solidFill>
                <a:effectLst/>
                <a:latin typeface="Beyond The Mountains" pitchFamily="2" charset="0"/>
              </a:rPr>
              <a:t>í</a:t>
            </a:r>
            <a:r>
              <a:rPr lang="en-US" sz="3999" dirty="0" smtClean="0">
                <a:solidFill>
                  <a:srgbClr val="FFFF00"/>
                </a:solidFill>
                <a:effectLst/>
                <a:latin typeface="Beyond The Mountains" pitchFamily="2" charset="0"/>
              </a:rPr>
              <a:t>a</a:t>
            </a:r>
            <a:r>
              <a:rPr lang="en-US" sz="3999" dirty="0" smtClean="0">
                <a:solidFill>
                  <a:srgbClr val="92D050"/>
                </a:solidFill>
                <a:effectLst/>
                <a:latin typeface="Beyond The Mountains" pitchFamily="2" charset="0"/>
              </a:rPr>
              <a:t> </a:t>
            </a:r>
            <a:r>
              <a:rPr lang="en-US" sz="3999" dirty="0" smtClean="0">
                <a:solidFill>
                  <a:srgbClr val="00B0F0"/>
                </a:solidFill>
                <a:effectLst/>
                <a:latin typeface="Beyond The Mountains" pitchFamily="2" charset="0"/>
              </a:rPr>
              <a:t>d</a:t>
            </a:r>
            <a:r>
              <a:rPr lang="en-US" sz="3999" dirty="0" smtClean="0">
                <a:solidFill>
                  <a:srgbClr val="FFC000"/>
                </a:solidFill>
                <a:effectLst/>
                <a:latin typeface="Beyond The Mountains" pitchFamily="2" charset="0"/>
              </a:rPr>
              <a:t>e</a:t>
            </a:r>
            <a:r>
              <a:rPr lang="en-US" sz="3999" dirty="0" smtClean="0">
                <a:solidFill>
                  <a:srgbClr val="F00EE5"/>
                </a:solidFill>
                <a:effectLst/>
                <a:latin typeface="Beyond The Mountains" pitchFamily="2" charset="0"/>
              </a:rPr>
              <a:t>l</a:t>
            </a:r>
            <a:endParaRPr lang="en-US" sz="3999" dirty="0">
              <a:solidFill>
                <a:srgbClr val="F00EE5"/>
              </a:solidFill>
              <a:effectLst/>
              <a:latin typeface="Beyond The Mountains" pitchFamily="2" charset="0"/>
            </a:endParaRPr>
          </a:p>
        </p:txBody>
      </p:sp>
      <p:sp>
        <p:nvSpPr>
          <p:cNvPr id="45" name="Megaidea.Net Nombre"/>
          <p:cNvSpPr txBox="1"/>
          <p:nvPr/>
        </p:nvSpPr>
        <p:spPr>
          <a:xfrm>
            <a:off x="4060715" y="2322531"/>
            <a:ext cx="2231226" cy="850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999" dirty="0" smtClean="0">
                <a:solidFill>
                  <a:srgbClr val="190AD8"/>
                </a:solidFill>
                <a:effectLst/>
                <a:latin typeface="Beyond The Mountains" pitchFamily="2" charset="0"/>
              </a:rPr>
              <a:t>N</a:t>
            </a:r>
            <a:r>
              <a:rPr lang="en-US" sz="3999" dirty="0" smtClean="0">
                <a:solidFill>
                  <a:srgbClr val="AB55A5"/>
                </a:solidFill>
                <a:effectLst/>
                <a:latin typeface="Beyond The Mountains" pitchFamily="2" charset="0"/>
              </a:rPr>
              <a:t>i</a:t>
            </a:r>
            <a:r>
              <a:rPr lang="en-US" sz="3999" dirty="0" smtClean="0">
                <a:solidFill>
                  <a:srgbClr val="00B0F0"/>
                </a:solidFill>
                <a:effectLst/>
                <a:latin typeface="Beyond The Mountains" pitchFamily="2" charset="0"/>
              </a:rPr>
              <a:t>ñ</a:t>
            </a:r>
            <a:r>
              <a:rPr lang="en-US" sz="3999" dirty="0" smtClean="0">
                <a:solidFill>
                  <a:srgbClr val="EF7ECE"/>
                </a:solidFill>
                <a:effectLst/>
                <a:latin typeface="Beyond The Mountains" pitchFamily="2" charset="0"/>
              </a:rPr>
              <a:t>o</a:t>
            </a:r>
            <a:endParaRPr lang="en-US" sz="3999" dirty="0">
              <a:solidFill>
                <a:srgbClr val="EF7ECE"/>
              </a:solidFill>
              <a:effectLst/>
              <a:latin typeface="Beyond The Mountains" pitchFamily="2" charset="0"/>
            </a:endParaRPr>
          </a:p>
        </p:txBody>
      </p:sp>
      <p:pic>
        <p:nvPicPr>
          <p:cNvPr id="26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93" y="4889833"/>
            <a:ext cx="3661900" cy="1353960"/>
          </a:xfrm>
          <a:prstGeom prst="rect">
            <a:avLst/>
          </a:prstGeom>
        </p:spPr>
      </p:pic>
      <p:pic>
        <p:nvPicPr>
          <p:cNvPr id="2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07" y="5527597"/>
            <a:ext cx="3151191" cy="1793901"/>
          </a:xfrm>
          <a:prstGeom prst="rect">
            <a:avLst/>
          </a:prstGeom>
        </p:spPr>
      </p:pic>
      <p:pic>
        <p:nvPicPr>
          <p:cNvPr id="30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90" y="4357308"/>
            <a:ext cx="997516" cy="1593881"/>
          </a:xfrm>
          <a:prstGeom prst="rect">
            <a:avLst/>
          </a:prstGeom>
        </p:spPr>
      </p:pic>
      <p:pic>
        <p:nvPicPr>
          <p:cNvPr id="32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1" y="3089966"/>
            <a:ext cx="1823212" cy="2108586"/>
          </a:xfrm>
          <a:prstGeom prst="rect">
            <a:avLst/>
          </a:prstGeom>
        </p:spPr>
      </p:pic>
      <p:pic>
        <p:nvPicPr>
          <p:cNvPr id="38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3" y="2901592"/>
            <a:ext cx="1276903" cy="964062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0015" y="2901592"/>
            <a:ext cx="1212117" cy="982292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3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11"/>
              </a:rPr>
              <a:t>https://youtu.be/_</a:t>
            </a:r>
            <a:r>
              <a:rPr lang="es-PE" dirty="0" smtClean="0">
                <a:hlinkClick r:id="rId11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95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BaaBookHmkBold</vt:lpstr>
      <vt:lpstr>Calibri</vt:lpstr>
      <vt:lpstr>Beyond The Mountains</vt:lpstr>
      <vt:lpstr>Arial Black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Dia del Niño</cp:keywords>
  <cp:lastModifiedBy>Usuario</cp:lastModifiedBy>
  <cp:revision>40</cp:revision>
  <cp:lastPrinted>2020-03-27T17:16:10Z</cp:lastPrinted>
  <dcterms:created xsi:type="dcterms:W3CDTF">2020-03-27T03:15:50Z</dcterms:created>
  <dcterms:modified xsi:type="dcterms:W3CDTF">2020-04-01T16:22:35Z</dcterms:modified>
</cp:coreProperties>
</file>