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4"/>
  </p:notesMasterIdLst>
  <p:sldIdLst>
    <p:sldId id="261" r:id="rId2"/>
    <p:sldId id="256" r:id="rId3"/>
  </p:sldIdLst>
  <p:sldSz cx="4319588" cy="6840538"/>
  <p:notesSz cx="6858000" cy="9144000"/>
  <p:embeddedFontLst>
    <p:embeddedFont>
      <p:font typeface="Calibri Light" panose="020F0302020204030204" pitchFamily="34" charset="0"/>
      <p:regular r:id="rId5"/>
      <p:italic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Poetsen One" panose="020108030300000D0203" pitchFamily="2" charset="0"/>
      <p:regular r:id="rId11"/>
    </p:embeddedFont>
    <p:embeddedFont>
      <p:font typeface="Robnei Antique" panose="020B0904030504030204" pitchFamily="34" charset="0"/>
      <p:bold r:id="rId12"/>
    </p:embeddedFont>
  </p:embeddedFontLst>
  <p:defaultTextStyle>
    <a:defPPr>
      <a:defRPr lang="es-PE"/>
    </a:defPPr>
    <a:lvl1pPr marL="0" algn="l" defTabSz="535656" rtl="0" eaLnBrk="1" latinLnBrk="0" hangingPunct="1">
      <a:defRPr sz="1054" kern="1200">
        <a:solidFill>
          <a:schemeClr val="tx1"/>
        </a:solidFill>
        <a:latin typeface="+mn-lt"/>
        <a:ea typeface="+mn-ea"/>
        <a:cs typeface="+mn-cs"/>
      </a:defRPr>
    </a:lvl1pPr>
    <a:lvl2pPr marL="267828" algn="l" defTabSz="535656" rtl="0" eaLnBrk="1" latinLnBrk="0" hangingPunct="1">
      <a:defRPr sz="1054" kern="1200">
        <a:solidFill>
          <a:schemeClr val="tx1"/>
        </a:solidFill>
        <a:latin typeface="+mn-lt"/>
        <a:ea typeface="+mn-ea"/>
        <a:cs typeface="+mn-cs"/>
      </a:defRPr>
    </a:lvl2pPr>
    <a:lvl3pPr marL="535656" algn="l" defTabSz="535656" rtl="0" eaLnBrk="1" latinLnBrk="0" hangingPunct="1">
      <a:defRPr sz="1054" kern="1200">
        <a:solidFill>
          <a:schemeClr val="tx1"/>
        </a:solidFill>
        <a:latin typeface="+mn-lt"/>
        <a:ea typeface="+mn-ea"/>
        <a:cs typeface="+mn-cs"/>
      </a:defRPr>
    </a:lvl3pPr>
    <a:lvl4pPr marL="803483" algn="l" defTabSz="535656" rtl="0" eaLnBrk="1" latinLnBrk="0" hangingPunct="1">
      <a:defRPr sz="1054" kern="1200">
        <a:solidFill>
          <a:schemeClr val="tx1"/>
        </a:solidFill>
        <a:latin typeface="+mn-lt"/>
        <a:ea typeface="+mn-ea"/>
        <a:cs typeface="+mn-cs"/>
      </a:defRPr>
    </a:lvl4pPr>
    <a:lvl5pPr marL="1071311" algn="l" defTabSz="535656" rtl="0" eaLnBrk="1" latinLnBrk="0" hangingPunct="1">
      <a:defRPr sz="1054" kern="1200">
        <a:solidFill>
          <a:schemeClr val="tx1"/>
        </a:solidFill>
        <a:latin typeface="+mn-lt"/>
        <a:ea typeface="+mn-ea"/>
        <a:cs typeface="+mn-cs"/>
      </a:defRPr>
    </a:lvl5pPr>
    <a:lvl6pPr marL="1339139" algn="l" defTabSz="535656" rtl="0" eaLnBrk="1" latinLnBrk="0" hangingPunct="1">
      <a:defRPr sz="1054" kern="1200">
        <a:solidFill>
          <a:schemeClr val="tx1"/>
        </a:solidFill>
        <a:latin typeface="+mn-lt"/>
        <a:ea typeface="+mn-ea"/>
        <a:cs typeface="+mn-cs"/>
      </a:defRPr>
    </a:lvl6pPr>
    <a:lvl7pPr marL="1606967" algn="l" defTabSz="535656" rtl="0" eaLnBrk="1" latinLnBrk="0" hangingPunct="1">
      <a:defRPr sz="1054" kern="1200">
        <a:solidFill>
          <a:schemeClr val="tx1"/>
        </a:solidFill>
        <a:latin typeface="+mn-lt"/>
        <a:ea typeface="+mn-ea"/>
        <a:cs typeface="+mn-cs"/>
      </a:defRPr>
    </a:lvl7pPr>
    <a:lvl8pPr marL="1874794" algn="l" defTabSz="535656" rtl="0" eaLnBrk="1" latinLnBrk="0" hangingPunct="1">
      <a:defRPr sz="1054" kern="1200">
        <a:solidFill>
          <a:schemeClr val="tx1"/>
        </a:solidFill>
        <a:latin typeface="+mn-lt"/>
        <a:ea typeface="+mn-ea"/>
        <a:cs typeface="+mn-cs"/>
      </a:defRPr>
    </a:lvl8pPr>
    <a:lvl9pPr marL="2142622" algn="l" defTabSz="535656" rtl="0" eaLnBrk="1" latinLnBrk="0" hangingPunct="1">
      <a:defRPr sz="105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6CFD7"/>
    <a:srgbClr val="F556A3"/>
    <a:srgbClr val="BE317F"/>
    <a:srgbClr val="7030A0"/>
    <a:srgbClr val="A992EA"/>
    <a:srgbClr val="AF6CEB"/>
    <a:srgbClr val="FE4482"/>
    <a:srgbClr val="F096C0"/>
    <a:srgbClr val="ED41A7"/>
    <a:srgbClr val="EB77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9" autoAdjust="0"/>
    <p:restoredTop sz="96433" autoAdjust="0"/>
  </p:normalViewPr>
  <p:slideViewPr>
    <p:cSldViewPr snapToGrid="0">
      <p:cViewPr varScale="1">
        <p:scale>
          <a:sx n="112" d="100"/>
          <a:sy n="112" d="100"/>
        </p:scale>
        <p:origin x="352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theme" Target="theme/theme1.xml"/><Relationship Id="rId10" Type="http://schemas.openxmlformats.org/officeDocument/2006/relationships/font" Target="fonts/font6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EE126D-0029-43EC-BA0C-83251CA55EA5}" type="datetimeFigureOut">
              <a:rPr lang="es-PE" smtClean="0"/>
              <a:t>1/04/2024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454275" y="1143000"/>
            <a:ext cx="19494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2C4E19-2080-4534-8A4A-730A35F86C2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70071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dirty="0" smtClean="0"/>
              <a:t>Mas videos editables en </a:t>
            </a:r>
            <a:r>
              <a:rPr lang="es-MX" b="1" baseline="0" dirty="0" smtClean="0"/>
              <a:t>www.videoinvita.com</a:t>
            </a:r>
            <a:endParaRPr lang="es-PE" b="1" dirty="0" smtClean="0"/>
          </a:p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C4E19-2080-4534-8A4A-730A35F86C23}" type="slidenum">
              <a:rPr lang="es-PE" smtClean="0"/>
              <a:t>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07354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dirty="0" smtClean="0"/>
              <a:t>Mas videos editables en </a:t>
            </a:r>
            <a:r>
              <a:rPr lang="es-MX" b="1" baseline="0" dirty="0" smtClean="0"/>
              <a:t>www.videoinvita.com</a:t>
            </a:r>
            <a:endParaRPr lang="es-PE" b="1" dirty="0" smtClean="0"/>
          </a:p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C4E19-2080-4534-8A4A-730A35F86C23}" type="slidenum">
              <a:rPr lang="es-PE" smtClean="0"/>
              <a:t>2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10092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969" y="1119505"/>
            <a:ext cx="3671650" cy="2381521"/>
          </a:xfrm>
        </p:spPr>
        <p:txBody>
          <a:bodyPr anchor="b"/>
          <a:lstStyle>
            <a:lvl1pPr algn="ctr">
              <a:defRPr sz="283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949" y="3592866"/>
            <a:ext cx="3239691" cy="1651546"/>
          </a:xfrm>
        </p:spPr>
        <p:txBody>
          <a:bodyPr/>
          <a:lstStyle>
            <a:lvl1pPr marL="0" indent="0" algn="ctr">
              <a:buNone/>
              <a:defRPr sz="1134"/>
            </a:lvl1pPr>
            <a:lvl2pPr marL="215981" indent="0" algn="ctr">
              <a:buNone/>
              <a:defRPr sz="945"/>
            </a:lvl2pPr>
            <a:lvl3pPr marL="431963" indent="0" algn="ctr">
              <a:buNone/>
              <a:defRPr sz="850"/>
            </a:lvl3pPr>
            <a:lvl4pPr marL="647944" indent="0" algn="ctr">
              <a:buNone/>
              <a:defRPr sz="756"/>
            </a:lvl4pPr>
            <a:lvl5pPr marL="863925" indent="0" algn="ctr">
              <a:buNone/>
              <a:defRPr sz="756"/>
            </a:lvl5pPr>
            <a:lvl6pPr marL="1079906" indent="0" algn="ctr">
              <a:buNone/>
              <a:defRPr sz="756"/>
            </a:lvl6pPr>
            <a:lvl7pPr marL="1295888" indent="0" algn="ctr">
              <a:buNone/>
              <a:defRPr sz="756"/>
            </a:lvl7pPr>
            <a:lvl8pPr marL="1511869" indent="0" algn="ctr">
              <a:buNone/>
              <a:defRPr sz="756"/>
            </a:lvl8pPr>
            <a:lvl9pPr marL="1727850" indent="0" algn="ctr">
              <a:buNone/>
              <a:defRPr sz="756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1/04/2024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096927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1/04/2024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568474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91205" y="364195"/>
            <a:ext cx="931411" cy="579704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6972" y="364195"/>
            <a:ext cx="2740239" cy="579704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1/04/2024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298249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1/04/2024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646377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722" y="1705386"/>
            <a:ext cx="3725645" cy="2845473"/>
          </a:xfrm>
        </p:spPr>
        <p:txBody>
          <a:bodyPr anchor="b"/>
          <a:lstStyle>
            <a:lvl1pPr>
              <a:defRPr sz="283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722" y="4577779"/>
            <a:ext cx="3725645" cy="1496367"/>
          </a:xfrm>
        </p:spPr>
        <p:txBody>
          <a:bodyPr/>
          <a:lstStyle>
            <a:lvl1pPr marL="0" indent="0">
              <a:buNone/>
              <a:defRPr sz="1134">
                <a:solidFill>
                  <a:schemeClr val="tx1"/>
                </a:solidFill>
              </a:defRPr>
            </a:lvl1pPr>
            <a:lvl2pPr marL="215981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2pPr>
            <a:lvl3pPr marL="431963" indent="0">
              <a:buNone/>
              <a:defRPr sz="850">
                <a:solidFill>
                  <a:schemeClr val="tx1">
                    <a:tint val="75000"/>
                  </a:schemeClr>
                </a:solidFill>
              </a:defRPr>
            </a:lvl3pPr>
            <a:lvl4pPr marL="647944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4pPr>
            <a:lvl5pPr marL="863925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5pPr>
            <a:lvl6pPr marL="1079906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6pPr>
            <a:lvl7pPr marL="1295888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7pPr>
            <a:lvl8pPr marL="1511869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8pPr>
            <a:lvl9pPr marL="1727850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1/04/2024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802596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6972" y="1820976"/>
            <a:ext cx="1835825" cy="434025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86791" y="1820976"/>
            <a:ext cx="1835825" cy="434025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1/04/2024</a:t>
            </a:fld>
            <a:endParaRPr lang="es-P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876210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34" y="364197"/>
            <a:ext cx="3725645" cy="132218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7535" y="1676882"/>
            <a:ext cx="1827388" cy="821814"/>
          </a:xfrm>
        </p:spPr>
        <p:txBody>
          <a:bodyPr anchor="b"/>
          <a:lstStyle>
            <a:lvl1pPr marL="0" indent="0">
              <a:buNone/>
              <a:defRPr sz="1134" b="1"/>
            </a:lvl1pPr>
            <a:lvl2pPr marL="215981" indent="0">
              <a:buNone/>
              <a:defRPr sz="945" b="1"/>
            </a:lvl2pPr>
            <a:lvl3pPr marL="431963" indent="0">
              <a:buNone/>
              <a:defRPr sz="850" b="1"/>
            </a:lvl3pPr>
            <a:lvl4pPr marL="647944" indent="0">
              <a:buNone/>
              <a:defRPr sz="756" b="1"/>
            </a:lvl4pPr>
            <a:lvl5pPr marL="863925" indent="0">
              <a:buNone/>
              <a:defRPr sz="756" b="1"/>
            </a:lvl5pPr>
            <a:lvl6pPr marL="1079906" indent="0">
              <a:buNone/>
              <a:defRPr sz="756" b="1"/>
            </a:lvl6pPr>
            <a:lvl7pPr marL="1295888" indent="0">
              <a:buNone/>
              <a:defRPr sz="756" b="1"/>
            </a:lvl7pPr>
            <a:lvl8pPr marL="1511869" indent="0">
              <a:buNone/>
              <a:defRPr sz="756" b="1"/>
            </a:lvl8pPr>
            <a:lvl9pPr marL="1727850" indent="0">
              <a:buNone/>
              <a:defRPr sz="756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7535" y="2498697"/>
            <a:ext cx="1827388" cy="367520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86791" y="1676882"/>
            <a:ext cx="1836388" cy="821814"/>
          </a:xfrm>
        </p:spPr>
        <p:txBody>
          <a:bodyPr anchor="b"/>
          <a:lstStyle>
            <a:lvl1pPr marL="0" indent="0">
              <a:buNone/>
              <a:defRPr sz="1134" b="1"/>
            </a:lvl1pPr>
            <a:lvl2pPr marL="215981" indent="0">
              <a:buNone/>
              <a:defRPr sz="945" b="1"/>
            </a:lvl2pPr>
            <a:lvl3pPr marL="431963" indent="0">
              <a:buNone/>
              <a:defRPr sz="850" b="1"/>
            </a:lvl3pPr>
            <a:lvl4pPr marL="647944" indent="0">
              <a:buNone/>
              <a:defRPr sz="756" b="1"/>
            </a:lvl4pPr>
            <a:lvl5pPr marL="863925" indent="0">
              <a:buNone/>
              <a:defRPr sz="756" b="1"/>
            </a:lvl5pPr>
            <a:lvl6pPr marL="1079906" indent="0">
              <a:buNone/>
              <a:defRPr sz="756" b="1"/>
            </a:lvl6pPr>
            <a:lvl7pPr marL="1295888" indent="0">
              <a:buNone/>
              <a:defRPr sz="756" b="1"/>
            </a:lvl7pPr>
            <a:lvl8pPr marL="1511869" indent="0">
              <a:buNone/>
              <a:defRPr sz="756" b="1"/>
            </a:lvl8pPr>
            <a:lvl9pPr marL="1727850" indent="0">
              <a:buNone/>
              <a:defRPr sz="756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86791" y="2498697"/>
            <a:ext cx="1836388" cy="367520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1/04/2024</a:t>
            </a:fld>
            <a:endParaRPr lang="es-P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077931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1/04/2024</a:t>
            </a:fld>
            <a:endParaRPr lang="es-P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701538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1/04/2024</a:t>
            </a:fld>
            <a:endParaRPr lang="es-P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880194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34" y="456036"/>
            <a:ext cx="1393180" cy="1596126"/>
          </a:xfrm>
        </p:spPr>
        <p:txBody>
          <a:bodyPr anchor="b"/>
          <a:lstStyle>
            <a:lvl1pPr>
              <a:defRPr sz="1512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6388" y="984912"/>
            <a:ext cx="2186791" cy="4861216"/>
          </a:xfrm>
        </p:spPr>
        <p:txBody>
          <a:bodyPr/>
          <a:lstStyle>
            <a:lvl1pPr>
              <a:defRPr sz="1512"/>
            </a:lvl1pPr>
            <a:lvl2pPr>
              <a:defRPr sz="1323"/>
            </a:lvl2pPr>
            <a:lvl3pPr>
              <a:defRPr sz="1134"/>
            </a:lvl3pPr>
            <a:lvl4pPr>
              <a:defRPr sz="945"/>
            </a:lvl4pPr>
            <a:lvl5pPr>
              <a:defRPr sz="945"/>
            </a:lvl5pPr>
            <a:lvl6pPr>
              <a:defRPr sz="945"/>
            </a:lvl6pPr>
            <a:lvl7pPr>
              <a:defRPr sz="945"/>
            </a:lvl7pPr>
            <a:lvl8pPr>
              <a:defRPr sz="945"/>
            </a:lvl8pPr>
            <a:lvl9pPr>
              <a:defRPr sz="94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7534" y="2052161"/>
            <a:ext cx="1393180" cy="3801883"/>
          </a:xfrm>
        </p:spPr>
        <p:txBody>
          <a:bodyPr/>
          <a:lstStyle>
            <a:lvl1pPr marL="0" indent="0">
              <a:buNone/>
              <a:defRPr sz="756"/>
            </a:lvl1pPr>
            <a:lvl2pPr marL="215981" indent="0">
              <a:buNone/>
              <a:defRPr sz="661"/>
            </a:lvl2pPr>
            <a:lvl3pPr marL="431963" indent="0">
              <a:buNone/>
              <a:defRPr sz="567"/>
            </a:lvl3pPr>
            <a:lvl4pPr marL="647944" indent="0">
              <a:buNone/>
              <a:defRPr sz="472"/>
            </a:lvl4pPr>
            <a:lvl5pPr marL="863925" indent="0">
              <a:buNone/>
              <a:defRPr sz="472"/>
            </a:lvl5pPr>
            <a:lvl6pPr marL="1079906" indent="0">
              <a:buNone/>
              <a:defRPr sz="472"/>
            </a:lvl6pPr>
            <a:lvl7pPr marL="1295888" indent="0">
              <a:buNone/>
              <a:defRPr sz="472"/>
            </a:lvl7pPr>
            <a:lvl8pPr marL="1511869" indent="0">
              <a:buNone/>
              <a:defRPr sz="472"/>
            </a:lvl8pPr>
            <a:lvl9pPr marL="1727850" indent="0">
              <a:buNone/>
              <a:defRPr sz="47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1/04/2024</a:t>
            </a:fld>
            <a:endParaRPr lang="es-P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624144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34" y="456036"/>
            <a:ext cx="1393180" cy="1596126"/>
          </a:xfrm>
        </p:spPr>
        <p:txBody>
          <a:bodyPr anchor="b"/>
          <a:lstStyle>
            <a:lvl1pPr>
              <a:defRPr sz="1512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36388" y="984912"/>
            <a:ext cx="2186791" cy="4861216"/>
          </a:xfrm>
        </p:spPr>
        <p:txBody>
          <a:bodyPr anchor="t"/>
          <a:lstStyle>
            <a:lvl1pPr marL="0" indent="0">
              <a:buNone/>
              <a:defRPr sz="1512"/>
            </a:lvl1pPr>
            <a:lvl2pPr marL="215981" indent="0">
              <a:buNone/>
              <a:defRPr sz="1323"/>
            </a:lvl2pPr>
            <a:lvl3pPr marL="431963" indent="0">
              <a:buNone/>
              <a:defRPr sz="1134"/>
            </a:lvl3pPr>
            <a:lvl4pPr marL="647944" indent="0">
              <a:buNone/>
              <a:defRPr sz="945"/>
            </a:lvl4pPr>
            <a:lvl5pPr marL="863925" indent="0">
              <a:buNone/>
              <a:defRPr sz="945"/>
            </a:lvl5pPr>
            <a:lvl6pPr marL="1079906" indent="0">
              <a:buNone/>
              <a:defRPr sz="945"/>
            </a:lvl6pPr>
            <a:lvl7pPr marL="1295888" indent="0">
              <a:buNone/>
              <a:defRPr sz="945"/>
            </a:lvl7pPr>
            <a:lvl8pPr marL="1511869" indent="0">
              <a:buNone/>
              <a:defRPr sz="945"/>
            </a:lvl8pPr>
            <a:lvl9pPr marL="1727850" indent="0">
              <a:buNone/>
              <a:defRPr sz="945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7534" y="2052161"/>
            <a:ext cx="1393180" cy="3801883"/>
          </a:xfrm>
        </p:spPr>
        <p:txBody>
          <a:bodyPr/>
          <a:lstStyle>
            <a:lvl1pPr marL="0" indent="0">
              <a:buNone/>
              <a:defRPr sz="756"/>
            </a:lvl1pPr>
            <a:lvl2pPr marL="215981" indent="0">
              <a:buNone/>
              <a:defRPr sz="661"/>
            </a:lvl2pPr>
            <a:lvl3pPr marL="431963" indent="0">
              <a:buNone/>
              <a:defRPr sz="567"/>
            </a:lvl3pPr>
            <a:lvl4pPr marL="647944" indent="0">
              <a:buNone/>
              <a:defRPr sz="472"/>
            </a:lvl4pPr>
            <a:lvl5pPr marL="863925" indent="0">
              <a:buNone/>
              <a:defRPr sz="472"/>
            </a:lvl5pPr>
            <a:lvl6pPr marL="1079906" indent="0">
              <a:buNone/>
              <a:defRPr sz="472"/>
            </a:lvl6pPr>
            <a:lvl7pPr marL="1295888" indent="0">
              <a:buNone/>
              <a:defRPr sz="472"/>
            </a:lvl7pPr>
            <a:lvl8pPr marL="1511869" indent="0">
              <a:buNone/>
              <a:defRPr sz="472"/>
            </a:lvl8pPr>
            <a:lvl9pPr marL="1727850" indent="0">
              <a:buNone/>
              <a:defRPr sz="47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1/04/2024</a:t>
            </a:fld>
            <a:endParaRPr lang="es-P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105340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9000" r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6972" y="364197"/>
            <a:ext cx="3725645" cy="1322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6972" y="1820976"/>
            <a:ext cx="3725645" cy="43402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6972" y="6340167"/>
            <a:ext cx="971907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94C11-6D48-4F07-9381-C4689396B5BC}" type="datetimeFigureOut">
              <a:rPr lang="es-PE" smtClean="0"/>
              <a:t>1/04/2024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30864" y="6340167"/>
            <a:ext cx="1457861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50709" y="6340167"/>
            <a:ext cx="971907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  <p:sp>
        <p:nvSpPr>
          <p:cNvPr id="15" name="Videoinvita.com"/>
          <p:cNvSpPr/>
          <p:nvPr userDrawn="1"/>
        </p:nvSpPr>
        <p:spPr>
          <a:xfrm>
            <a:off x="-2851331" y="901418"/>
            <a:ext cx="2554604" cy="525981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6" name="Videoinvita.com"/>
          <p:cNvSpPr txBox="1"/>
          <p:nvPr userDrawn="1"/>
        </p:nvSpPr>
        <p:spPr>
          <a:xfrm>
            <a:off x="-2829317" y="1490599"/>
            <a:ext cx="24929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Modificar</a:t>
            </a:r>
            <a:r>
              <a:rPr lang="es-MX" sz="8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 texto por los datos actuales</a:t>
            </a:r>
            <a:endParaRPr lang="es-MX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Después </a:t>
            </a:r>
            <a:r>
              <a:rPr lang="es-MX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haber </a:t>
            </a:r>
            <a:r>
              <a:rPr lang="es-MX" sz="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editado los textos, exportar </a:t>
            </a:r>
            <a:r>
              <a:rPr lang="es-MX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archivo en formato de video. Para ello, ve a la opción "Archivo", luego a "Guardar como" y selecciona el tipo de archivo "Video MPEG-4 (*.mp4</a:t>
            </a:r>
            <a:r>
              <a:rPr lang="es-MX" sz="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)".</a:t>
            </a:r>
            <a:endParaRPr lang="es-MX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exportado el archivo en formato MP4, es recomendable </a:t>
            </a:r>
            <a:r>
              <a:rPr lang="es-MX" sz="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comprimirlo, </a:t>
            </a:r>
            <a:r>
              <a:rPr lang="es-MX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es-MX" sz="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comprimir </a:t>
            </a:r>
            <a:r>
              <a:rPr lang="es-MX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MX" sz="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video puedes buscar en Google “Comprimir video MP4”, o puedes </a:t>
            </a:r>
            <a:r>
              <a:rPr lang="es-MX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utilizar </a:t>
            </a:r>
            <a:r>
              <a:rPr lang="es-MX" sz="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MX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página </a:t>
            </a:r>
            <a:r>
              <a:rPr lang="es-MX" sz="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 de nombre</a:t>
            </a:r>
            <a:br>
              <a:rPr lang="es-MX" sz="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online-convert.com</a:t>
            </a:r>
            <a:r>
              <a:rPr lang="es-MX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s-MX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1000" b="1" dirty="0" smtClean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 es una muestra gratuita. Si deseas adquirir el archivo editable al 100%, contáctanos a través de WhatsApp.</a:t>
            </a:r>
          </a:p>
        </p:txBody>
      </p:sp>
      <p:sp>
        <p:nvSpPr>
          <p:cNvPr id="17" name="Videoinvita.com"/>
          <p:cNvSpPr/>
          <p:nvPr userDrawn="1"/>
        </p:nvSpPr>
        <p:spPr>
          <a:xfrm>
            <a:off x="-2839395" y="1034427"/>
            <a:ext cx="2537632" cy="35745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8" name="Videoinvita.com"/>
          <p:cNvSpPr txBox="1"/>
          <p:nvPr userDrawn="1"/>
        </p:nvSpPr>
        <p:spPr>
          <a:xfrm>
            <a:off x="-2550209" y="1045857"/>
            <a:ext cx="1938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Imagen 22"/>
          <p:cNvPicPr>
            <a:picLocks noChangeAspect="1"/>
          </p:cNvPicPr>
          <p:nvPr userDrawn="1"/>
        </p:nvPicPr>
        <p:blipFill>
          <a:blip r:embed="rId1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316" y="1942766"/>
            <a:ext cx="2354777" cy="2663956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sp>
        <p:nvSpPr>
          <p:cNvPr id="24" name="Robnei.com"/>
          <p:cNvSpPr>
            <a:spLocks/>
          </p:cNvSpPr>
          <p:nvPr userDrawn="1"/>
        </p:nvSpPr>
        <p:spPr bwMode="auto">
          <a:xfrm>
            <a:off x="-2702890" y="5756138"/>
            <a:ext cx="2366544" cy="313280"/>
          </a:xfrm>
          <a:custGeom>
            <a:avLst/>
            <a:gdLst>
              <a:gd name="T0" fmla="*/ 0 w 6115"/>
              <a:gd name="T1" fmla="*/ 0 h 928"/>
              <a:gd name="T2" fmla="*/ 6115 w 6115"/>
              <a:gd name="T3" fmla="*/ 0 h 928"/>
              <a:gd name="T4" fmla="*/ 5943 w 6115"/>
              <a:gd name="T5" fmla="*/ 465 h 928"/>
              <a:gd name="T6" fmla="*/ 6115 w 6115"/>
              <a:gd name="T7" fmla="*/ 928 h 928"/>
              <a:gd name="T8" fmla="*/ 0 w 6115"/>
              <a:gd name="T9" fmla="*/ 928 h 928"/>
              <a:gd name="T10" fmla="*/ 191 w 6115"/>
              <a:gd name="T11" fmla="*/ 464 h 928"/>
              <a:gd name="T12" fmla="*/ 0 w 6115"/>
              <a:gd name="T13" fmla="*/ 0 h 9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115" h="928">
                <a:moveTo>
                  <a:pt x="0" y="0"/>
                </a:moveTo>
                <a:lnTo>
                  <a:pt x="6115" y="0"/>
                </a:lnTo>
                <a:lnTo>
                  <a:pt x="5943" y="465"/>
                </a:lnTo>
                <a:lnTo>
                  <a:pt x="6115" y="928"/>
                </a:lnTo>
                <a:lnTo>
                  <a:pt x="0" y="928"/>
                </a:lnTo>
                <a:lnTo>
                  <a:pt x="191" y="464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sz="1054"/>
          </a:p>
        </p:txBody>
      </p:sp>
      <p:pic>
        <p:nvPicPr>
          <p:cNvPr id="25" name="Robnei.com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98833" y="4161025"/>
            <a:ext cx="1449584" cy="1513637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26" name="Robnei.com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63826" y="5806520"/>
            <a:ext cx="1674559" cy="18142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6630" y="3763186"/>
            <a:ext cx="305339" cy="304863"/>
          </a:xfrm>
          <a:prstGeom prst="rect">
            <a:avLst/>
          </a:prstGeom>
        </p:spPr>
      </p:pic>
      <p:sp>
        <p:nvSpPr>
          <p:cNvPr id="8" name="CuadroTexto 7"/>
          <p:cNvSpPr txBox="1"/>
          <p:nvPr userDrawn="1"/>
        </p:nvSpPr>
        <p:spPr>
          <a:xfrm>
            <a:off x="-2129507" y="3770832"/>
            <a:ext cx="15568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5356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600" b="1" baseline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+51952866806</a:t>
            </a:r>
            <a:endParaRPr lang="es-MX" sz="1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964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431963" rtl="0" eaLnBrk="1" latinLnBrk="0" hangingPunct="1">
        <a:lnSpc>
          <a:spcPct val="90000"/>
        </a:lnSpc>
        <a:spcBef>
          <a:spcPct val="0"/>
        </a:spcBef>
        <a:buNone/>
        <a:defRPr sz="207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91" indent="-107991" algn="l" defTabSz="431963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1pPr>
      <a:lvl2pPr marL="323972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39953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3pPr>
      <a:lvl4pPr marL="755934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4pPr>
      <a:lvl5pPr marL="971916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5pPr>
      <a:lvl6pPr marL="1187897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6pPr>
      <a:lvl7pPr marL="1403878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7pPr>
      <a:lvl8pPr marL="1619860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8pPr>
      <a:lvl9pPr marL="1835841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1pPr>
      <a:lvl2pPr marL="215981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2pPr>
      <a:lvl3pPr marL="431963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3pPr>
      <a:lvl4pPr marL="647944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4pPr>
      <a:lvl5pPr marL="863925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5pPr>
      <a:lvl6pPr marL="1079906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6pPr>
      <a:lvl7pPr marL="1295888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7pPr>
      <a:lvl8pPr marL="1511869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8pPr>
      <a:lvl9pPr marL="1727850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gif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Videoinvita.com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444" y="-65964"/>
            <a:ext cx="4514649" cy="6892316"/>
          </a:xfrm>
          <a:prstGeom prst="rect">
            <a:avLst/>
          </a:prstGeom>
        </p:spPr>
      </p:pic>
      <p:pic>
        <p:nvPicPr>
          <p:cNvPr id="37" name="Videoinvita.com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1" y="613289"/>
            <a:ext cx="4190454" cy="5845569"/>
          </a:xfrm>
          <a:prstGeom prst="rect">
            <a:avLst/>
          </a:prstGeom>
        </p:spPr>
      </p:pic>
      <p:grpSp>
        <p:nvGrpSpPr>
          <p:cNvPr id="45" name="Grupo 44"/>
          <p:cNvGrpSpPr/>
          <p:nvPr/>
        </p:nvGrpSpPr>
        <p:grpSpPr>
          <a:xfrm>
            <a:off x="53382" y="1414331"/>
            <a:ext cx="4190454" cy="1694372"/>
            <a:chOff x="5032297" y="2914873"/>
            <a:chExt cx="4154823" cy="1536150"/>
          </a:xfrm>
        </p:grpSpPr>
        <p:sp>
          <p:nvSpPr>
            <p:cNvPr id="49" name="Videoinvita.com"/>
            <p:cNvSpPr>
              <a:spLocks/>
            </p:cNvSpPr>
            <p:nvPr/>
          </p:nvSpPr>
          <p:spPr bwMode="auto">
            <a:xfrm flipV="1">
              <a:off x="5032297" y="3734320"/>
              <a:ext cx="995867" cy="716703"/>
            </a:xfrm>
            <a:custGeom>
              <a:avLst/>
              <a:gdLst>
                <a:gd name="T0" fmla="*/ 437 w 446"/>
                <a:gd name="T1" fmla="*/ 63 h 318"/>
                <a:gd name="T2" fmla="*/ 260 w 446"/>
                <a:gd name="T3" fmla="*/ 31 h 318"/>
                <a:gd name="T4" fmla="*/ 24 w 446"/>
                <a:gd name="T5" fmla="*/ 18 h 318"/>
                <a:gd name="T6" fmla="*/ 173 w 446"/>
                <a:gd name="T7" fmla="*/ 179 h 318"/>
                <a:gd name="T8" fmla="*/ 0 w 446"/>
                <a:gd name="T9" fmla="*/ 248 h 318"/>
                <a:gd name="T10" fmla="*/ 371 w 446"/>
                <a:gd name="T11" fmla="*/ 280 h 318"/>
                <a:gd name="T12" fmla="*/ 437 w 446"/>
                <a:gd name="T13" fmla="*/ 63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6" h="318">
                  <a:moveTo>
                    <a:pt x="437" y="63"/>
                  </a:moveTo>
                  <a:cubicBezTo>
                    <a:pt x="446" y="10"/>
                    <a:pt x="380" y="0"/>
                    <a:pt x="260" y="31"/>
                  </a:cubicBezTo>
                  <a:cubicBezTo>
                    <a:pt x="141" y="63"/>
                    <a:pt x="40" y="37"/>
                    <a:pt x="24" y="18"/>
                  </a:cubicBezTo>
                  <a:cubicBezTo>
                    <a:pt x="18" y="73"/>
                    <a:pt x="111" y="160"/>
                    <a:pt x="173" y="179"/>
                  </a:cubicBezTo>
                  <a:cubicBezTo>
                    <a:pt x="92" y="236"/>
                    <a:pt x="0" y="248"/>
                    <a:pt x="0" y="248"/>
                  </a:cubicBezTo>
                  <a:cubicBezTo>
                    <a:pt x="55" y="318"/>
                    <a:pt x="291" y="316"/>
                    <a:pt x="371" y="280"/>
                  </a:cubicBezTo>
                  <a:cubicBezTo>
                    <a:pt x="408" y="218"/>
                    <a:pt x="437" y="63"/>
                    <a:pt x="437" y="63"/>
                  </a:cubicBezTo>
                  <a:close/>
                </a:path>
              </a:pathLst>
            </a:custGeom>
            <a:solidFill>
              <a:srgbClr val="FE73A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Videoinvita.com"/>
            <p:cNvSpPr>
              <a:spLocks/>
            </p:cNvSpPr>
            <p:nvPr/>
          </p:nvSpPr>
          <p:spPr bwMode="auto">
            <a:xfrm flipV="1">
              <a:off x="5650678" y="3887184"/>
              <a:ext cx="375003" cy="441048"/>
            </a:xfrm>
            <a:custGeom>
              <a:avLst/>
              <a:gdLst>
                <a:gd name="T0" fmla="*/ 168 w 168"/>
                <a:gd name="T1" fmla="*/ 195 h 195"/>
                <a:gd name="T2" fmla="*/ 162 w 168"/>
                <a:gd name="T3" fmla="*/ 0 h 195"/>
                <a:gd name="T4" fmla="*/ 14 w 168"/>
                <a:gd name="T5" fmla="*/ 116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8" h="195">
                  <a:moveTo>
                    <a:pt x="168" y="195"/>
                  </a:moveTo>
                  <a:cubicBezTo>
                    <a:pt x="156" y="132"/>
                    <a:pt x="158" y="39"/>
                    <a:pt x="162" y="0"/>
                  </a:cubicBezTo>
                  <a:cubicBezTo>
                    <a:pt x="107" y="41"/>
                    <a:pt x="0" y="10"/>
                    <a:pt x="14" y="116"/>
                  </a:cubicBezTo>
                </a:path>
              </a:pathLst>
            </a:custGeom>
            <a:solidFill>
              <a:srgbClr val="FE448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" name="Videoinvita.com"/>
            <p:cNvSpPr>
              <a:spLocks/>
            </p:cNvSpPr>
            <p:nvPr/>
          </p:nvSpPr>
          <p:spPr bwMode="auto">
            <a:xfrm flipV="1">
              <a:off x="8191253" y="3699237"/>
              <a:ext cx="995867" cy="719209"/>
            </a:xfrm>
            <a:custGeom>
              <a:avLst/>
              <a:gdLst>
                <a:gd name="T0" fmla="*/ 9 w 446"/>
                <a:gd name="T1" fmla="*/ 63 h 318"/>
                <a:gd name="T2" fmla="*/ 186 w 446"/>
                <a:gd name="T3" fmla="*/ 31 h 318"/>
                <a:gd name="T4" fmla="*/ 423 w 446"/>
                <a:gd name="T5" fmla="*/ 18 h 318"/>
                <a:gd name="T6" fmla="*/ 273 w 446"/>
                <a:gd name="T7" fmla="*/ 179 h 318"/>
                <a:gd name="T8" fmla="*/ 446 w 446"/>
                <a:gd name="T9" fmla="*/ 247 h 318"/>
                <a:gd name="T10" fmla="*/ 76 w 446"/>
                <a:gd name="T11" fmla="*/ 280 h 318"/>
                <a:gd name="T12" fmla="*/ 9 w 446"/>
                <a:gd name="T13" fmla="*/ 63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6" h="318">
                  <a:moveTo>
                    <a:pt x="9" y="63"/>
                  </a:moveTo>
                  <a:cubicBezTo>
                    <a:pt x="0" y="10"/>
                    <a:pt x="66" y="0"/>
                    <a:pt x="186" y="31"/>
                  </a:cubicBezTo>
                  <a:cubicBezTo>
                    <a:pt x="306" y="63"/>
                    <a:pt x="406" y="36"/>
                    <a:pt x="423" y="18"/>
                  </a:cubicBezTo>
                  <a:cubicBezTo>
                    <a:pt x="428" y="73"/>
                    <a:pt x="336" y="160"/>
                    <a:pt x="273" y="179"/>
                  </a:cubicBezTo>
                  <a:cubicBezTo>
                    <a:pt x="354" y="236"/>
                    <a:pt x="446" y="247"/>
                    <a:pt x="446" y="247"/>
                  </a:cubicBezTo>
                  <a:cubicBezTo>
                    <a:pt x="391" y="318"/>
                    <a:pt x="155" y="316"/>
                    <a:pt x="76" y="280"/>
                  </a:cubicBezTo>
                  <a:cubicBezTo>
                    <a:pt x="38" y="217"/>
                    <a:pt x="9" y="63"/>
                    <a:pt x="9" y="63"/>
                  </a:cubicBezTo>
                  <a:close/>
                </a:path>
              </a:pathLst>
            </a:custGeom>
            <a:solidFill>
              <a:srgbClr val="FE73A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" name="Videoinvita.com"/>
            <p:cNvSpPr>
              <a:spLocks/>
            </p:cNvSpPr>
            <p:nvPr/>
          </p:nvSpPr>
          <p:spPr bwMode="auto">
            <a:xfrm flipV="1">
              <a:off x="8196220" y="3854606"/>
              <a:ext cx="409771" cy="438543"/>
            </a:xfrm>
            <a:custGeom>
              <a:avLst/>
              <a:gdLst>
                <a:gd name="T0" fmla="*/ 0 w 184"/>
                <a:gd name="T1" fmla="*/ 194 h 194"/>
                <a:gd name="T2" fmla="*/ 5 w 184"/>
                <a:gd name="T3" fmla="*/ 0 h 194"/>
                <a:gd name="T4" fmla="*/ 154 w 184"/>
                <a:gd name="T5" fmla="*/ 116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4" h="194">
                  <a:moveTo>
                    <a:pt x="0" y="194"/>
                  </a:moveTo>
                  <a:cubicBezTo>
                    <a:pt x="11" y="131"/>
                    <a:pt x="9" y="39"/>
                    <a:pt x="5" y="0"/>
                  </a:cubicBezTo>
                  <a:cubicBezTo>
                    <a:pt x="22" y="50"/>
                    <a:pt x="184" y="38"/>
                    <a:pt x="154" y="116"/>
                  </a:cubicBezTo>
                </a:path>
              </a:pathLst>
            </a:custGeom>
            <a:solidFill>
              <a:srgbClr val="FE448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" name="Videoinvita.com"/>
            <p:cNvSpPr>
              <a:spLocks/>
            </p:cNvSpPr>
            <p:nvPr/>
          </p:nvSpPr>
          <p:spPr bwMode="auto">
            <a:xfrm flipV="1">
              <a:off x="5677996" y="2914873"/>
              <a:ext cx="2860942" cy="1210376"/>
            </a:xfrm>
            <a:custGeom>
              <a:avLst/>
              <a:gdLst>
                <a:gd name="T0" fmla="*/ 0 w 1283"/>
                <a:gd name="T1" fmla="*/ 0 h 535"/>
                <a:gd name="T2" fmla="*/ 19 w 1283"/>
                <a:gd name="T3" fmla="*/ 339 h 535"/>
                <a:gd name="T4" fmla="*/ 1259 w 1283"/>
                <a:gd name="T5" fmla="*/ 362 h 535"/>
                <a:gd name="T6" fmla="*/ 1283 w 1283"/>
                <a:gd name="T7" fmla="*/ 34 h 535"/>
                <a:gd name="T8" fmla="*/ 0 w 1283"/>
                <a:gd name="T9" fmla="*/ 0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3" h="535">
                  <a:moveTo>
                    <a:pt x="0" y="0"/>
                  </a:moveTo>
                  <a:cubicBezTo>
                    <a:pt x="2" y="97"/>
                    <a:pt x="11" y="313"/>
                    <a:pt x="19" y="339"/>
                  </a:cubicBezTo>
                  <a:cubicBezTo>
                    <a:pt x="27" y="365"/>
                    <a:pt x="607" y="535"/>
                    <a:pt x="1259" y="362"/>
                  </a:cubicBezTo>
                  <a:cubicBezTo>
                    <a:pt x="1270" y="302"/>
                    <a:pt x="1280" y="61"/>
                    <a:pt x="1283" y="34"/>
                  </a:cubicBezTo>
                  <a:cubicBezTo>
                    <a:pt x="1101" y="145"/>
                    <a:pt x="137" y="150"/>
                    <a:pt x="0" y="0"/>
                  </a:cubicBezTo>
                  <a:close/>
                </a:path>
              </a:pathLst>
            </a:custGeom>
            <a:solidFill>
              <a:srgbClr val="FE73A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54" name="Videoinvita.com"/>
          <p:cNvSpPr txBox="1"/>
          <p:nvPr/>
        </p:nvSpPr>
        <p:spPr>
          <a:xfrm>
            <a:off x="408495" y="2163951"/>
            <a:ext cx="3426772" cy="630942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s-MX" sz="37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nei Antique" panose="020B0904030504030204" pitchFamily="34" charset="0"/>
              </a:rPr>
              <a:t> LUCIANA </a:t>
            </a:r>
            <a:endParaRPr lang="es-PE" sz="37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Robnei Antique" panose="020B0904030504030204" pitchFamily="34" charset="0"/>
            </a:endParaRPr>
          </a:p>
        </p:txBody>
      </p:sp>
      <p:sp>
        <p:nvSpPr>
          <p:cNvPr id="55" name="Videoinvita.com"/>
          <p:cNvSpPr txBox="1"/>
          <p:nvPr/>
        </p:nvSpPr>
        <p:spPr>
          <a:xfrm>
            <a:off x="761303" y="2871794"/>
            <a:ext cx="27860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dirty="0" smtClean="0">
                <a:solidFill>
                  <a:srgbClr val="FE4482"/>
                </a:solidFill>
                <a:effectLst>
                  <a:glow rad="127000">
                    <a:schemeClr val="bg1"/>
                  </a:glow>
                </a:effectLst>
                <a:latin typeface="Poetsen One" panose="020108030300000D0203" pitchFamily="2" charset="0"/>
              </a:rPr>
              <a:t>Cumple 5 Años</a:t>
            </a:r>
          </a:p>
        </p:txBody>
      </p:sp>
      <p:pic>
        <p:nvPicPr>
          <p:cNvPr id="56" name="Videoinvita.com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0991">
            <a:off x="1011212" y="287686"/>
            <a:ext cx="2077719" cy="1182792"/>
          </a:xfrm>
          <a:prstGeom prst="rect">
            <a:avLst/>
          </a:prstGeom>
        </p:spPr>
      </p:pic>
      <p:pic>
        <p:nvPicPr>
          <p:cNvPr id="58" name="Videoinvita.com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443">
            <a:off x="3058445" y="4466285"/>
            <a:ext cx="1397070" cy="2421035"/>
          </a:xfrm>
          <a:prstGeom prst="rect">
            <a:avLst/>
          </a:prstGeom>
        </p:spPr>
      </p:pic>
      <p:pic>
        <p:nvPicPr>
          <p:cNvPr id="18" name="efec" hidden="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5857" y="-234339"/>
            <a:ext cx="6650741" cy="3614533"/>
          </a:xfrm>
          <a:prstGeom prst="rect">
            <a:avLst/>
          </a:prstGeom>
        </p:spPr>
      </p:pic>
      <p:pic>
        <p:nvPicPr>
          <p:cNvPr id="17" name="efec" hidden="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5856" y="3118807"/>
            <a:ext cx="6650741" cy="3614533"/>
          </a:xfrm>
          <a:prstGeom prst="rect">
            <a:avLst/>
          </a:prstGeom>
        </p:spPr>
      </p:pic>
      <p:pic>
        <p:nvPicPr>
          <p:cNvPr id="31" name="efe" descr="https://www.megaidea.net/wp-content/uploads/2019/11/linea-efecto.gif" hidden="1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94" y="2685254"/>
            <a:ext cx="3489154" cy="3489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Videoinvita.com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083" y="4026126"/>
            <a:ext cx="1400297" cy="281441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1303" y="4034082"/>
            <a:ext cx="2700307" cy="2798500"/>
          </a:xfrm>
          <a:prstGeom prst="rect">
            <a:avLst/>
          </a:prstGeom>
        </p:spPr>
      </p:pic>
      <p:pic>
        <p:nvPicPr>
          <p:cNvPr id="21" name="Aud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855418" y="262976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148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2" presetClass="emph" presetSubtype="0" repeatCount="400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32" presetClass="emph" presetSubtype="0" repeatCount="400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32" presetClass="emph" presetSubtype="0" repeatCount="500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Rot by="120000">
                                      <p:cBhvr>
                                        <p:cTn id="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6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54" grpId="0"/>
      <p:bldP spid="5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75" y="155617"/>
            <a:ext cx="4048902" cy="4787140"/>
          </a:xfrm>
          <a:prstGeom prst="rect">
            <a:avLst/>
          </a:prstGeom>
        </p:spPr>
      </p:pic>
      <p:sp>
        <p:nvSpPr>
          <p:cNvPr id="48" name="CuadroTexto 47"/>
          <p:cNvSpPr txBox="1"/>
          <p:nvPr/>
        </p:nvSpPr>
        <p:spPr>
          <a:xfrm>
            <a:off x="1359960" y="2343188"/>
            <a:ext cx="15472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000" dirty="0" smtClean="0">
                <a:solidFill>
                  <a:srgbClr val="ED41A7"/>
                </a:solidFill>
                <a:latin typeface="Robnei Antique" panose="020B0904030504030204" pitchFamily="34" charset="0"/>
              </a:rPr>
              <a:t>5 Añitos</a:t>
            </a:r>
            <a:endParaRPr lang="es-PE" sz="2000" dirty="0">
              <a:solidFill>
                <a:srgbClr val="ED41A7"/>
              </a:solidFill>
              <a:effectLst/>
              <a:latin typeface="Robnei Antique" panose="020B0904030504030204" pitchFamily="34" charset="0"/>
            </a:endParaRPr>
          </a:p>
        </p:txBody>
      </p:sp>
      <p:sp>
        <p:nvSpPr>
          <p:cNvPr id="52" name="CuadroTexto 51"/>
          <p:cNvSpPr txBox="1"/>
          <p:nvPr/>
        </p:nvSpPr>
        <p:spPr>
          <a:xfrm>
            <a:off x="458281" y="2721256"/>
            <a:ext cx="33361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1200" dirty="0" smtClean="0">
                <a:solidFill>
                  <a:srgbClr val="53BECD"/>
                </a:solidFill>
                <a:effectLst/>
                <a:latin typeface="Robnei Antique" panose="020B0904030504030204" pitchFamily="34" charset="0"/>
              </a:rPr>
              <a:t>Acompáñanos a celebrar el día:</a:t>
            </a:r>
            <a:endParaRPr lang="es-PE" sz="1200" dirty="0">
              <a:solidFill>
                <a:srgbClr val="53BECD"/>
              </a:solidFill>
              <a:effectLst/>
              <a:latin typeface="Robnei Antique" panose="020B0904030504030204" pitchFamily="34" charset="0"/>
            </a:endParaRPr>
          </a:p>
        </p:txBody>
      </p:sp>
      <p:sp>
        <p:nvSpPr>
          <p:cNvPr id="53" name="Videoinvita.com"/>
          <p:cNvSpPr>
            <a:spLocks noEditPoints="1"/>
          </p:cNvSpPr>
          <p:nvPr/>
        </p:nvSpPr>
        <p:spPr bwMode="auto">
          <a:xfrm rot="16200000">
            <a:off x="1448801" y="3527857"/>
            <a:ext cx="1083877" cy="206056"/>
          </a:xfrm>
          <a:custGeom>
            <a:avLst/>
            <a:gdLst>
              <a:gd name="T0" fmla="*/ 399 w 407"/>
              <a:gd name="T1" fmla="*/ 32 h 73"/>
              <a:gd name="T2" fmla="*/ 348 w 407"/>
              <a:gd name="T3" fmla="*/ 34 h 73"/>
              <a:gd name="T4" fmla="*/ 369 w 407"/>
              <a:gd name="T5" fmla="*/ 13 h 73"/>
              <a:gd name="T6" fmla="*/ 347 w 407"/>
              <a:gd name="T7" fmla="*/ 14 h 73"/>
              <a:gd name="T8" fmla="*/ 332 w 407"/>
              <a:gd name="T9" fmla="*/ 8 h 73"/>
              <a:gd name="T10" fmla="*/ 314 w 407"/>
              <a:gd name="T11" fmla="*/ 35 h 73"/>
              <a:gd name="T12" fmla="*/ 93 w 407"/>
              <a:gd name="T13" fmla="*/ 35 h 73"/>
              <a:gd name="T14" fmla="*/ 75 w 407"/>
              <a:gd name="T15" fmla="*/ 8 h 73"/>
              <a:gd name="T16" fmla="*/ 60 w 407"/>
              <a:gd name="T17" fmla="*/ 14 h 73"/>
              <a:gd name="T18" fmla="*/ 39 w 407"/>
              <a:gd name="T19" fmla="*/ 13 h 73"/>
              <a:gd name="T20" fmla="*/ 60 w 407"/>
              <a:gd name="T21" fmla="*/ 34 h 73"/>
              <a:gd name="T22" fmla="*/ 9 w 407"/>
              <a:gd name="T23" fmla="*/ 32 h 73"/>
              <a:gd name="T24" fmla="*/ 2 w 407"/>
              <a:gd name="T25" fmla="*/ 40 h 73"/>
              <a:gd name="T26" fmla="*/ 15 w 407"/>
              <a:gd name="T27" fmla="*/ 58 h 73"/>
              <a:gd name="T28" fmla="*/ 51 w 407"/>
              <a:gd name="T29" fmla="*/ 49 h 73"/>
              <a:gd name="T30" fmla="*/ 45 w 407"/>
              <a:gd name="T31" fmla="*/ 68 h 73"/>
              <a:gd name="T32" fmla="*/ 68 w 407"/>
              <a:gd name="T33" fmla="*/ 72 h 73"/>
              <a:gd name="T34" fmla="*/ 93 w 407"/>
              <a:gd name="T35" fmla="*/ 46 h 73"/>
              <a:gd name="T36" fmla="*/ 314 w 407"/>
              <a:gd name="T37" fmla="*/ 46 h 73"/>
              <a:gd name="T38" fmla="*/ 339 w 407"/>
              <a:gd name="T39" fmla="*/ 72 h 73"/>
              <a:gd name="T40" fmla="*/ 362 w 407"/>
              <a:gd name="T41" fmla="*/ 68 h 73"/>
              <a:gd name="T42" fmla="*/ 356 w 407"/>
              <a:gd name="T43" fmla="*/ 49 h 73"/>
              <a:gd name="T44" fmla="*/ 392 w 407"/>
              <a:gd name="T45" fmla="*/ 58 h 73"/>
              <a:gd name="T46" fmla="*/ 406 w 407"/>
              <a:gd name="T47" fmla="*/ 40 h 73"/>
              <a:gd name="T48" fmla="*/ 17 w 407"/>
              <a:gd name="T49" fmla="*/ 39 h 73"/>
              <a:gd name="T50" fmla="*/ 17 w 407"/>
              <a:gd name="T51" fmla="*/ 52 h 73"/>
              <a:gd name="T52" fmla="*/ 18 w 407"/>
              <a:gd name="T53" fmla="*/ 52 h 73"/>
              <a:gd name="T54" fmla="*/ 51 w 407"/>
              <a:gd name="T55" fmla="*/ 20 h 73"/>
              <a:gd name="T56" fmla="*/ 73 w 407"/>
              <a:gd name="T57" fmla="*/ 29 h 73"/>
              <a:gd name="T58" fmla="*/ 72 w 407"/>
              <a:gd name="T59" fmla="*/ 23 h 73"/>
              <a:gd name="T60" fmla="*/ 68 w 407"/>
              <a:gd name="T61" fmla="*/ 9 h 73"/>
              <a:gd name="T62" fmla="*/ 79 w 407"/>
              <a:gd name="T63" fmla="*/ 32 h 73"/>
              <a:gd name="T64" fmla="*/ 84 w 407"/>
              <a:gd name="T65" fmla="*/ 50 h 73"/>
              <a:gd name="T66" fmla="*/ 71 w 407"/>
              <a:gd name="T67" fmla="*/ 67 h 73"/>
              <a:gd name="T68" fmla="*/ 74 w 407"/>
              <a:gd name="T69" fmla="*/ 57 h 73"/>
              <a:gd name="T70" fmla="*/ 49 w 407"/>
              <a:gd name="T71" fmla="*/ 59 h 73"/>
              <a:gd name="T72" fmla="*/ 84 w 407"/>
              <a:gd name="T73" fmla="*/ 47 h 73"/>
              <a:gd name="T74" fmla="*/ 336 w 407"/>
              <a:gd name="T75" fmla="*/ 11 h 73"/>
              <a:gd name="T76" fmla="*/ 342 w 407"/>
              <a:gd name="T77" fmla="*/ 11 h 73"/>
              <a:gd name="T78" fmla="*/ 332 w 407"/>
              <a:gd name="T79" fmla="*/ 28 h 73"/>
              <a:gd name="T80" fmla="*/ 349 w 407"/>
              <a:gd name="T81" fmla="*/ 22 h 73"/>
              <a:gd name="T82" fmla="*/ 356 w 407"/>
              <a:gd name="T83" fmla="*/ 23 h 73"/>
              <a:gd name="T84" fmla="*/ 328 w 407"/>
              <a:gd name="T85" fmla="*/ 29 h 73"/>
              <a:gd name="T86" fmla="*/ 337 w 407"/>
              <a:gd name="T87" fmla="*/ 51 h 73"/>
              <a:gd name="T88" fmla="*/ 339 w 407"/>
              <a:gd name="T89" fmla="*/ 67 h 73"/>
              <a:gd name="T90" fmla="*/ 327 w 407"/>
              <a:gd name="T91" fmla="*/ 56 h 73"/>
              <a:gd name="T92" fmla="*/ 328 w 407"/>
              <a:gd name="T93" fmla="*/ 46 h 73"/>
              <a:gd name="T94" fmla="*/ 391 w 407"/>
              <a:gd name="T95" fmla="*/ 52 h 73"/>
              <a:gd name="T96" fmla="*/ 391 w 407"/>
              <a:gd name="T97" fmla="*/ 51 h 73"/>
              <a:gd name="T98" fmla="*/ 398 w 407"/>
              <a:gd name="T99" fmla="*/ 39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07" h="73">
                <a:moveTo>
                  <a:pt x="407" y="37"/>
                </a:moveTo>
                <a:cubicBezTo>
                  <a:pt x="407" y="36"/>
                  <a:pt x="405" y="33"/>
                  <a:pt x="404" y="33"/>
                </a:cubicBezTo>
                <a:cubicBezTo>
                  <a:pt x="402" y="33"/>
                  <a:pt x="401" y="33"/>
                  <a:pt x="399" y="32"/>
                </a:cubicBezTo>
                <a:cubicBezTo>
                  <a:pt x="394" y="32"/>
                  <a:pt x="389" y="33"/>
                  <a:pt x="385" y="35"/>
                </a:cubicBezTo>
                <a:cubicBezTo>
                  <a:pt x="373" y="39"/>
                  <a:pt x="362" y="38"/>
                  <a:pt x="350" y="36"/>
                </a:cubicBezTo>
                <a:cubicBezTo>
                  <a:pt x="349" y="36"/>
                  <a:pt x="349" y="35"/>
                  <a:pt x="348" y="34"/>
                </a:cubicBezTo>
                <a:cubicBezTo>
                  <a:pt x="349" y="32"/>
                  <a:pt x="351" y="31"/>
                  <a:pt x="353" y="30"/>
                </a:cubicBezTo>
                <a:cubicBezTo>
                  <a:pt x="359" y="28"/>
                  <a:pt x="364" y="24"/>
                  <a:pt x="370" y="20"/>
                </a:cubicBezTo>
                <a:cubicBezTo>
                  <a:pt x="372" y="19"/>
                  <a:pt x="372" y="14"/>
                  <a:pt x="369" y="13"/>
                </a:cubicBezTo>
                <a:cubicBezTo>
                  <a:pt x="366" y="12"/>
                  <a:pt x="363" y="11"/>
                  <a:pt x="360" y="12"/>
                </a:cubicBezTo>
                <a:cubicBezTo>
                  <a:pt x="356" y="13"/>
                  <a:pt x="353" y="14"/>
                  <a:pt x="350" y="15"/>
                </a:cubicBezTo>
                <a:cubicBezTo>
                  <a:pt x="349" y="15"/>
                  <a:pt x="348" y="15"/>
                  <a:pt x="347" y="14"/>
                </a:cubicBezTo>
                <a:cubicBezTo>
                  <a:pt x="348" y="11"/>
                  <a:pt x="348" y="9"/>
                  <a:pt x="348" y="6"/>
                </a:cubicBezTo>
                <a:cubicBezTo>
                  <a:pt x="348" y="3"/>
                  <a:pt x="344" y="0"/>
                  <a:pt x="340" y="2"/>
                </a:cubicBezTo>
                <a:cubicBezTo>
                  <a:pt x="337" y="3"/>
                  <a:pt x="334" y="6"/>
                  <a:pt x="332" y="8"/>
                </a:cubicBezTo>
                <a:cubicBezTo>
                  <a:pt x="329" y="13"/>
                  <a:pt x="327" y="17"/>
                  <a:pt x="325" y="22"/>
                </a:cubicBezTo>
                <a:cubicBezTo>
                  <a:pt x="324" y="25"/>
                  <a:pt x="323" y="28"/>
                  <a:pt x="322" y="31"/>
                </a:cubicBezTo>
                <a:cubicBezTo>
                  <a:pt x="320" y="33"/>
                  <a:pt x="318" y="35"/>
                  <a:pt x="314" y="35"/>
                </a:cubicBezTo>
                <a:cubicBezTo>
                  <a:pt x="308" y="35"/>
                  <a:pt x="302" y="36"/>
                  <a:pt x="296" y="36"/>
                </a:cubicBezTo>
                <a:cubicBezTo>
                  <a:pt x="273" y="35"/>
                  <a:pt x="134" y="35"/>
                  <a:pt x="111" y="36"/>
                </a:cubicBezTo>
                <a:cubicBezTo>
                  <a:pt x="105" y="36"/>
                  <a:pt x="99" y="35"/>
                  <a:pt x="93" y="35"/>
                </a:cubicBezTo>
                <a:cubicBezTo>
                  <a:pt x="90" y="35"/>
                  <a:pt x="87" y="33"/>
                  <a:pt x="86" y="31"/>
                </a:cubicBezTo>
                <a:cubicBezTo>
                  <a:pt x="84" y="28"/>
                  <a:pt x="83" y="25"/>
                  <a:pt x="82" y="22"/>
                </a:cubicBezTo>
                <a:cubicBezTo>
                  <a:pt x="80" y="17"/>
                  <a:pt x="78" y="13"/>
                  <a:pt x="75" y="8"/>
                </a:cubicBezTo>
                <a:cubicBezTo>
                  <a:pt x="73" y="6"/>
                  <a:pt x="70" y="3"/>
                  <a:pt x="67" y="2"/>
                </a:cubicBezTo>
                <a:cubicBezTo>
                  <a:pt x="64" y="0"/>
                  <a:pt x="60" y="3"/>
                  <a:pt x="60" y="6"/>
                </a:cubicBezTo>
                <a:cubicBezTo>
                  <a:pt x="59" y="9"/>
                  <a:pt x="60" y="11"/>
                  <a:pt x="60" y="14"/>
                </a:cubicBezTo>
                <a:cubicBezTo>
                  <a:pt x="59" y="15"/>
                  <a:pt x="59" y="15"/>
                  <a:pt x="58" y="15"/>
                </a:cubicBezTo>
                <a:cubicBezTo>
                  <a:pt x="54" y="14"/>
                  <a:pt x="51" y="13"/>
                  <a:pt x="48" y="12"/>
                </a:cubicBezTo>
                <a:cubicBezTo>
                  <a:pt x="45" y="11"/>
                  <a:pt x="42" y="12"/>
                  <a:pt x="39" y="13"/>
                </a:cubicBezTo>
                <a:cubicBezTo>
                  <a:pt x="36" y="14"/>
                  <a:pt x="35" y="19"/>
                  <a:pt x="38" y="20"/>
                </a:cubicBezTo>
                <a:cubicBezTo>
                  <a:pt x="43" y="24"/>
                  <a:pt x="48" y="28"/>
                  <a:pt x="54" y="30"/>
                </a:cubicBezTo>
                <a:cubicBezTo>
                  <a:pt x="56" y="31"/>
                  <a:pt x="58" y="32"/>
                  <a:pt x="60" y="34"/>
                </a:cubicBezTo>
                <a:cubicBezTo>
                  <a:pt x="59" y="35"/>
                  <a:pt x="58" y="36"/>
                  <a:pt x="57" y="36"/>
                </a:cubicBezTo>
                <a:cubicBezTo>
                  <a:pt x="45" y="38"/>
                  <a:pt x="34" y="39"/>
                  <a:pt x="22" y="35"/>
                </a:cubicBezTo>
                <a:cubicBezTo>
                  <a:pt x="18" y="33"/>
                  <a:pt x="13" y="32"/>
                  <a:pt x="9" y="32"/>
                </a:cubicBezTo>
                <a:cubicBezTo>
                  <a:pt x="7" y="33"/>
                  <a:pt x="5" y="33"/>
                  <a:pt x="3" y="33"/>
                </a:cubicBezTo>
                <a:cubicBezTo>
                  <a:pt x="2" y="33"/>
                  <a:pt x="0" y="36"/>
                  <a:pt x="0" y="37"/>
                </a:cubicBezTo>
                <a:cubicBezTo>
                  <a:pt x="1" y="38"/>
                  <a:pt x="1" y="40"/>
                  <a:pt x="2" y="40"/>
                </a:cubicBezTo>
                <a:cubicBezTo>
                  <a:pt x="4" y="42"/>
                  <a:pt x="7" y="44"/>
                  <a:pt x="11" y="46"/>
                </a:cubicBezTo>
                <a:cubicBezTo>
                  <a:pt x="11" y="50"/>
                  <a:pt x="5" y="52"/>
                  <a:pt x="8" y="57"/>
                </a:cubicBezTo>
                <a:cubicBezTo>
                  <a:pt x="10" y="58"/>
                  <a:pt x="13" y="58"/>
                  <a:pt x="15" y="58"/>
                </a:cubicBezTo>
                <a:cubicBezTo>
                  <a:pt x="24" y="55"/>
                  <a:pt x="32" y="53"/>
                  <a:pt x="39" y="48"/>
                </a:cubicBezTo>
                <a:cubicBezTo>
                  <a:pt x="43" y="47"/>
                  <a:pt x="47" y="47"/>
                  <a:pt x="51" y="48"/>
                </a:cubicBezTo>
                <a:cubicBezTo>
                  <a:pt x="51" y="48"/>
                  <a:pt x="51" y="49"/>
                  <a:pt x="51" y="49"/>
                </a:cubicBezTo>
                <a:cubicBezTo>
                  <a:pt x="52" y="51"/>
                  <a:pt x="50" y="52"/>
                  <a:pt x="49" y="53"/>
                </a:cubicBezTo>
                <a:cubicBezTo>
                  <a:pt x="45" y="55"/>
                  <a:pt x="43" y="58"/>
                  <a:pt x="41" y="62"/>
                </a:cubicBezTo>
                <a:cubicBezTo>
                  <a:pt x="40" y="64"/>
                  <a:pt x="43" y="68"/>
                  <a:pt x="45" y="68"/>
                </a:cubicBezTo>
                <a:cubicBezTo>
                  <a:pt x="49" y="67"/>
                  <a:pt x="52" y="66"/>
                  <a:pt x="55" y="66"/>
                </a:cubicBezTo>
                <a:cubicBezTo>
                  <a:pt x="58" y="66"/>
                  <a:pt x="60" y="67"/>
                  <a:pt x="61" y="69"/>
                </a:cubicBezTo>
                <a:cubicBezTo>
                  <a:pt x="62" y="72"/>
                  <a:pt x="65" y="73"/>
                  <a:pt x="68" y="72"/>
                </a:cubicBezTo>
                <a:cubicBezTo>
                  <a:pt x="72" y="72"/>
                  <a:pt x="75" y="70"/>
                  <a:pt x="77" y="67"/>
                </a:cubicBezTo>
                <a:cubicBezTo>
                  <a:pt x="81" y="63"/>
                  <a:pt x="84" y="58"/>
                  <a:pt x="88" y="53"/>
                </a:cubicBezTo>
                <a:cubicBezTo>
                  <a:pt x="90" y="50"/>
                  <a:pt x="92" y="48"/>
                  <a:pt x="93" y="46"/>
                </a:cubicBezTo>
                <a:cubicBezTo>
                  <a:pt x="101" y="44"/>
                  <a:pt x="108" y="44"/>
                  <a:pt x="115" y="44"/>
                </a:cubicBezTo>
                <a:cubicBezTo>
                  <a:pt x="137" y="43"/>
                  <a:pt x="271" y="43"/>
                  <a:pt x="293" y="44"/>
                </a:cubicBezTo>
                <a:cubicBezTo>
                  <a:pt x="300" y="44"/>
                  <a:pt x="307" y="44"/>
                  <a:pt x="314" y="46"/>
                </a:cubicBezTo>
                <a:cubicBezTo>
                  <a:pt x="316" y="48"/>
                  <a:pt x="318" y="50"/>
                  <a:pt x="319" y="53"/>
                </a:cubicBezTo>
                <a:cubicBezTo>
                  <a:pt x="323" y="58"/>
                  <a:pt x="327" y="63"/>
                  <a:pt x="330" y="67"/>
                </a:cubicBezTo>
                <a:cubicBezTo>
                  <a:pt x="332" y="70"/>
                  <a:pt x="335" y="72"/>
                  <a:pt x="339" y="72"/>
                </a:cubicBezTo>
                <a:cubicBezTo>
                  <a:pt x="342" y="73"/>
                  <a:pt x="345" y="72"/>
                  <a:pt x="347" y="69"/>
                </a:cubicBezTo>
                <a:cubicBezTo>
                  <a:pt x="348" y="67"/>
                  <a:pt x="350" y="66"/>
                  <a:pt x="352" y="66"/>
                </a:cubicBezTo>
                <a:cubicBezTo>
                  <a:pt x="355" y="66"/>
                  <a:pt x="359" y="67"/>
                  <a:pt x="362" y="68"/>
                </a:cubicBezTo>
                <a:cubicBezTo>
                  <a:pt x="365" y="68"/>
                  <a:pt x="367" y="64"/>
                  <a:pt x="366" y="62"/>
                </a:cubicBezTo>
                <a:cubicBezTo>
                  <a:pt x="364" y="58"/>
                  <a:pt x="362" y="55"/>
                  <a:pt x="359" y="53"/>
                </a:cubicBezTo>
                <a:cubicBezTo>
                  <a:pt x="357" y="52"/>
                  <a:pt x="356" y="51"/>
                  <a:pt x="356" y="49"/>
                </a:cubicBezTo>
                <a:cubicBezTo>
                  <a:pt x="356" y="49"/>
                  <a:pt x="356" y="48"/>
                  <a:pt x="357" y="48"/>
                </a:cubicBezTo>
                <a:cubicBezTo>
                  <a:pt x="361" y="47"/>
                  <a:pt x="364" y="47"/>
                  <a:pt x="369" y="48"/>
                </a:cubicBezTo>
                <a:cubicBezTo>
                  <a:pt x="375" y="53"/>
                  <a:pt x="384" y="55"/>
                  <a:pt x="392" y="58"/>
                </a:cubicBezTo>
                <a:cubicBezTo>
                  <a:pt x="395" y="58"/>
                  <a:pt x="397" y="58"/>
                  <a:pt x="399" y="57"/>
                </a:cubicBezTo>
                <a:cubicBezTo>
                  <a:pt x="402" y="52"/>
                  <a:pt x="396" y="50"/>
                  <a:pt x="397" y="46"/>
                </a:cubicBezTo>
                <a:cubicBezTo>
                  <a:pt x="400" y="44"/>
                  <a:pt x="403" y="42"/>
                  <a:pt x="406" y="40"/>
                </a:cubicBezTo>
                <a:cubicBezTo>
                  <a:pt x="406" y="40"/>
                  <a:pt x="407" y="38"/>
                  <a:pt x="407" y="37"/>
                </a:cubicBezTo>
                <a:close/>
                <a:moveTo>
                  <a:pt x="9" y="39"/>
                </a:moveTo>
                <a:cubicBezTo>
                  <a:pt x="12" y="37"/>
                  <a:pt x="15" y="37"/>
                  <a:pt x="17" y="39"/>
                </a:cubicBezTo>
                <a:cubicBezTo>
                  <a:pt x="15" y="41"/>
                  <a:pt x="12" y="41"/>
                  <a:pt x="9" y="39"/>
                </a:cubicBezTo>
                <a:close/>
                <a:moveTo>
                  <a:pt x="18" y="52"/>
                </a:moveTo>
                <a:cubicBezTo>
                  <a:pt x="17" y="52"/>
                  <a:pt x="17" y="52"/>
                  <a:pt x="17" y="52"/>
                </a:cubicBezTo>
                <a:cubicBezTo>
                  <a:pt x="16" y="51"/>
                  <a:pt x="16" y="51"/>
                  <a:pt x="17" y="51"/>
                </a:cubicBezTo>
                <a:cubicBezTo>
                  <a:pt x="19" y="47"/>
                  <a:pt x="21" y="47"/>
                  <a:pt x="25" y="49"/>
                </a:cubicBezTo>
                <a:cubicBezTo>
                  <a:pt x="23" y="52"/>
                  <a:pt x="21" y="53"/>
                  <a:pt x="18" y="52"/>
                </a:cubicBezTo>
                <a:close/>
                <a:moveTo>
                  <a:pt x="51" y="23"/>
                </a:moveTo>
                <a:cubicBezTo>
                  <a:pt x="50" y="23"/>
                  <a:pt x="49" y="21"/>
                  <a:pt x="48" y="20"/>
                </a:cubicBezTo>
                <a:cubicBezTo>
                  <a:pt x="49" y="20"/>
                  <a:pt x="50" y="19"/>
                  <a:pt x="51" y="20"/>
                </a:cubicBezTo>
                <a:cubicBezTo>
                  <a:pt x="53" y="20"/>
                  <a:pt x="56" y="21"/>
                  <a:pt x="58" y="22"/>
                </a:cubicBezTo>
                <a:cubicBezTo>
                  <a:pt x="62" y="24"/>
                  <a:pt x="66" y="26"/>
                  <a:pt x="70" y="28"/>
                </a:cubicBezTo>
                <a:cubicBezTo>
                  <a:pt x="71" y="29"/>
                  <a:pt x="72" y="29"/>
                  <a:pt x="73" y="29"/>
                </a:cubicBezTo>
                <a:cubicBezTo>
                  <a:pt x="74" y="29"/>
                  <a:pt x="75" y="29"/>
                  <a:pt x="75" y="28"/>
                </a:cubicBezTo>
                <a:cubicBezTo>
                  <a:pt x="75" y="28"/>
                  <a:pt x="75" y="27"/>
                  <a:pt x="75" y="27"/>
                </a:cubicBezTo>
                <a:cubicBezTo>
                  <a:pt x="74" y="26"/>
                  <a:pt x="73" y="24"/>
                  <a:pt x="72" y="23"/>
                </a:cubicBezTo>
                <a:cubicBezTo>
                  <a:pt x="69" y="19"/>
                  <a:pt x="67" y="15"/>
                  <a:pt x="65" y="11"/>
                </a:cubicBezTo>
                <a:cubicBezTo>
                  <a:pt x="65" y="10"/>
                  <a:pt x="65" y="9"/>
                  <a:pt x="66" y="8"/>
                </a:cubicBezTo>
                <a:cubicBezTo>
                  <a:pt x="66" y="8"/>
                  <a:pt x="68" y="8"/>
                  <a:pt x="68" y="9"/>
                </a:cubicBezTo>
                <a:cubicBezTo>
                  <a:pt x="69" y="9"/>
                  <a:pt x="70" y="10"/>
                  <a:pt x="71" y="11"/>
                </a:cubicBezTo>
                <a:cubicBezTo>
                  <a:pt x="75" y="16"/>
                  <a:pt x="78" y="22"/>
                  <a:pt x="79" y="29"/>
                </a:cubicBezTo>
                <a:cubicBezTo>
                  <a:pt x="79" y="30"/>
                  <a:pt x="79" y="31"/>
                  <a:pt x="79" y="32"/>
                </a:cubicBezTo>
                <a:cubicBezTo>
                  <a:pt x="79" y="33"/>
                  <a:pt x="78" y="33"/>
                  <a:pt x="77" y="34"/>
                </a:cubicBezTo>
                <a:cubicBezTo>
                  <a:pt x="68" y="31"/>
                  <a:pt x="59" y="28"/>
                  <a:pt x="51" y="23"/>
                </a:cubicBezTo>
                <a:close/>
                <a:moveTo>
                  <a:pt x="84" y="50"/>
                </a:moveTo>
                <a:cubicBezTo>
                  <a:pt x="83" y="52"/>
                  <a:pt x="81" y="54"/>
                  <a:pt x="80" y="56"/>
                </a:cubicBezTo>
                <a:cubicBezTo>
                  <a:pt x="78" y="60"/>
                  <a:pt x="75" y="63"/>
                  <a:pt x="73" y="66"/>
                </a:cubicBezTo>
                <a:cubicBezTo>
                  <a:pt x="72" y="66"/>
                  <a:pt x="72" y="67"/>
                  <a:pt x="71" y="67"/>
                </a:cubicBezTo>
                <a:cubicBezTo>
                  <a:pt x="70" y="67"/>
                  <a:pt x="69" y="67"/>
                  <a:pt x="69" y="67"/>
                </a:cubicBezTo>
                <a:cubicBezTo>
                  <a:pt x="68" y="67"/>
                  <a:pt x="67" y="65"/>
                  <a:pt x="68" y="65"/>
                </a:cubicBezTo>
                <a:cubicBezTo>
                  <a:pt x="70" y="62"/>
                  <a:pt x="72" y="59"/>
                  <a:pt x="74" y="57"/>
                </a:cubicBezTo>
                <a:cubicBezTo>
                  <a:pt x="75" y="54"/>
                  <a:pt x="74" y="52"/>
                  <a:pt x="70" y="51"/>
                </a:cubicBezTo>
                <a:cubicBezTo>
                  <a:pt x="65" y="57"/>
                  <a:pt x="59" y="62"/>
                  <a:pt x="50" y="62"/>
                </a:cubicBezTo>
                <a:cubicBezTo>
                  <a:pt x="50" y="61"/>
                  <a:pt x="49" y="60"/>
                  <a:pt x="49" y="59"/>
                </a:cubicBezTo>
                <a:cubicBezTo>
                  <a:pt x="51" y="55"/>
                  <a:pt x="55" y="52"/>
                  <a:pt x="59" y="51"/>
                </a:cubicBezTo>
                <a:cubicBezTo>
                  <a:pt x="66" y="49"/>
                  <a:pt x="72" y="48"/>
                  <a:pt x="79" y="46"/>
                </a:cubicBezTo>
                <a:cubicBezTo>
                  <a:pt x="81" y="46"/>
                  <a:pt x="82" y="46"/>
                  <a:pt x="84" y="47"/>
                </a:cubicBezTo>
                <a:cubicBezTo>
                  <a:pt x="84" y="48"/>
                  <a:pt x="84" y="49"/>
                  <a:pt x="84" y="50"/>
                </a:cubicBezTo>
                <a:close/>
                <a:moveTo>
                  <a:pt x="328" y="29"/>
                </a:moveTo>
                <a:cubicBezTo>
                  <a:pt x="330" y="22"/>
                  <a:pt x="332" y="16"/>
                  <a:pt x="336" y="11"/>
                </a:cubicBezTo>
                <a:cubicBezTo>
                  <a:pt x="337" y="10"/>
                  <a:pt x="338" y="9"/>
                  <a:pt x="339" y="9"/>
                </a:cubicBezTo>
                <a:cubicBezTo>
                  <a:pt x="340" y="8"/>
                  <a:pt x="341" y="8"/>
                  <a:pt x="341" y="8"/>
                </a:cubicBezTo>
                <a:cubicBezTo>
                  <a:pt x="342" y="9"/>
                  <a:pt x="342" y="10"/>
                  <a:pt x="342" y="11"/>
                </a:cubicBezTo>
                <a:cubicBezTo>
                  <a:pt x="341" y="15"/>
                  <a:pt x="339" y="19"/>
                  <a:pt x="335" y="23"/>
                </a:cubicBezTo>
                <a:cubicBezTo>
                  <a:pt x="334" y="24"/>
                  <a:pt x="333" y="26"/>
                  <a:pt x="332" y="27"/>
                </a:cubicBezTo>
                <a:cubicBezTo>
                  <a:pt x="332" y="27"/>
                  <a:pt x="332" y="28"/>
                  <a:pt x="332" y="28"/>
                </a:cubicBezTo>
                <a:cubicBezTo>
                  <a:pt x="333" y="29"/>
                  <a:pt x="334" y="29"/>
                  <a:pt x="334" y="29"/>
                </a:cubicBezTo>
                <a:cubicBezTo>
                  <a:pt x="335" y="29"/>
                  <a:pt x="337" y="29"/>
                  <a:pt x="338" y="28"/>
                </a:cubicBezTo>
                <a:cubicBezTo>
                  <a:pt x="342" y="26"/>
                  <a:pt x="345" y="24"/>
                  <a:pt x="349" y="22"/>
                </a:cubicBezTo>
                <a:cubicBezTo>
                  <a:pt x="351" y="21"/>
                  <a:pt x="354" y="20"/>
                  <a:pt x="356" y="20"/>
                </a:cubicBezTo>
                <a:cubicBezTo>
                  <a:pt x="357" y="19"/>
                  <a:pt x="358" y="20"/>
                  <a:pt x="359" y="20"/>
                </a:cubicBezTo>
                <a:cubicBezTo>
                  <a:pt x="358" y="21"/>
                  <a:pt x="357" y="23"/>
                  <a:pt x="356" y="23"/>
                </a:cubicBezTo>
                <a:cubicBezTo>
                  <a:pt x="348" y="28"/>
                  <a:pt x="339" y="31"/>
                  <a:pt x="331" y="34"/>
                </a:cubicBezTo>
                <a:cubicBezTo>
                  <a:pt x="330" y="33"/>
                  <a:pt x="329" y="33"/>
                  <a:pt x="328" y="32"/>
                </a:cubicBezTo>
                <a:cubicBezTo>
                  <a:pt x="328" y="31"/>
                  <a:pt x="328" y="30"/>
                  <a:pt x="328" y="29"/>
                </a:cubicBezTo>
                <a:close/>
                <a:moveTo>
                  <a:pt x="358" y="59"/>
                </a:moveTo>
                <a:cubicBezTo>
                  <a:pt x="358" y="60"/>
                  <a:pt x="358" y="61"/>
                  <a:pt x="357" y="62"/>
                </a:cubicBezTo>
                <a:cubicBezTo>
                  <a:pt x="348" y="62"/>
                  <a:pt x="342" y="57"/>
                  <a:pt x="337" y="51"/>
                </a:cubicBezTo>
                <a:cubicBezTo>
                  <a:pt x="333" y="52"/>
                  <a:pt x="332" y="54"/>
                  <a:pt x="334" y="57"/>
                </a:cubicBezTo>
                <a:cubicBezTo>
                  <a:pt x="336" y="59"/>
                  <a:pt x="338" y="62"/>
                  <a:pt x="340" y="65"/>
                </a:cubicBezTo>
                <a:cubicBezTo>
                  <a:pt x="340" y="65"/>
                  <a:pt x="339" y="67"/>
                  <a:pt x="339" y="67"/>
                </a:cubicBezTo>
                <a:cubicBezTo>
                  <a:pt x="338" y="67"/>
                  <a:pt x="337" y="67"/>
                  <a:pt x="337" y="67"/>
                </a:cubicBezTo>
                <a:cubicBezTo>
                  <a:pt x="336" y="67"/>
                  <a:pt x="335" y="66"/>
                  <a:pt x="334" y="66"/>
                </a:cubicBezTo>
                <a:cubicBezTo>
                  <a:pt x="332" y="63"/>
                  <a:pt x="330" y="60"/>
                  <a:pt x="327" y="56"/>
                </a:cubicBezTo>
                <a:cubicBezTo>
                  <a:pt x="326" y="54"/>
                  <a:pt x="325" y="52"/>
                  <a:pt x="324" y="50"/>
                </a:cubicBezTo>
                <a:cubicBezTo>
                  <a:pt x="323" y="49"/>
                  <a:pt x="324" y="48"/>
                  <a:pt x="324" y="47"/>
                </a:cubicBezTo>
                <a:cubicBezTo>
                  <a:pt x="325" y="46"/>
                  <a:pt x="327" y="46"/>
                  <a:pt x="328" y="46"/>
                </a:cubicBezTo>
                <a:cubicBezTo>
                  <a:pt x="335" y="48"/>
                  <a:pt x="342" y="49"/>
                  <a:pt x="348" y="51"/>
                </a:cubicBezTo>
                <a:cubicBezTo>
                  <a:pt x="352" y="52"/>
                  <a:pt x="356" y="55"/>
                  <a:pt x="358" y="59"/>
                </a:cubicBezTo>
                <a:close/>
                <a:moveTo>
                  <a:pt x="391" y="52"/>
                </a:moveTo>
                <a:cubicBezTo>
                  <a:pt x="391" y="52"/>
                  <a:pt x="390" y="52"/>
                  <a:pt x="390" y="52"/>
                </a:cubicBezTo>
                <a:cubicBezTo>
                  <a:pt x="387" y="53"/>
                  <a:pt x="384" y="52"/>
                  <a:pt x="382" y="49"/>
                </a:cubicBezTo>
                <a:cubicBezTo>
                  <a:pt x="386" y="47"/>
                  <a:pt x="388" y="47"/>
                  <a:pt x="391" y="51"/>
                </a:cubicBezTo>
                <a:cubicBezTo>
                  <a:pt x="391" y="51"/>
                  <a:pt x="391" y="51"/>
                  <a:pt x="391" y="52"/>
                </a:cubicBezTo>
                <a:close/>
                <a:moveTo>
                  <a:pt x="390" y="39"/>
                </a:moveTo>
                <a:cubicBezTo>
                  <a:pt x="393" y="37"/>
                  <a:pt x="395" y="37"/>
                  <a:pt x="398" y="39"/>
                </a:cubicBezTo>
                <a:cubicBezTo>
                  <a:pt x="395" y="41"/>
                  <a:pt x="393" y="41"/>
                  <a:pt x="390" y="39"/>
                </a:cubicBezTo>
                <a:close/>
              </a:path>
            </a:pathLst>
          </a:custGeom>
          <a:solidFill>
            <a:srgbClr val="EB77A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grpSp>
        <p:nvGrpSpPr>
          <p:cNvPr id="49" name="Grupo 48"/>
          <p:cNvGrpSpPr/>
          <p:nvPr/>
        </p:nvGrpSpPr>
        <p:grpSpPr>
          <a:xfrm>
            <a:off x="65395" y="868887"/>
            <a:ext cx="4190454" cy="1694372"/>
            <a:chOff x="5032297" y="2914873"/>
            <a:chExt cx="4154823" cy="1536150"/>
          </a:xfrm>
        </p:grpSpPr>
        <p:sp>
          <p:nvSpPr>
            <p:cNvPr id="50" name="Robnei.com"/>
            <p:cNvSpPr>
              <a:spLocks/>
            </p:cNvSpPr>
            <p:nvPr/>
          </p:nvSpPr>
          <p:spPr bwMode="auto">
            <a:xfrm flipV="1">
              <a:off x="5032297" y="3734320"/>
              <a:ext cx="995867" cy="716703"/>
            </a:xfrm>
            <a:custGeom>
              <a:avLst/>
              <a:gdLst>
                <a:gd name="T0" fmla="*/ 437 w 446"/>
                <a:gd name="T1" fmla="*/ 63 h 318"/>
                <a:gd name="T2" fmla="*/ 260 w 446"/>
                <a:gd name="T3" fmla="*/ 31 h 318"/>
                <a:gd name="T4" fmla="*/ 24 w 446"/>
                <a:gd name="T5" fmla="*/ 18 h 318"/>
                <a:gd name="T6" fmla="*/ 173 w 446"/>
                <a:gd name="T7" fmla="*/ 179 h 318"/>
                <a:gd name="T8" fmla="*/ 0 w 446"/>
                <a:gd name="T9" fmla="*/ 248 h 318"/>
                <a:gd name="T10" fmla="*/ 371 w 446"/>
                <a:gd name="T11" fmla="*/ 280 h 318"/>
                <a:gd name="T12" fmla="*/ 437 w 446"/>
                <a:gd name="T13" fmla="*/ 63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6" h="318">
                  <a:moveTo>
                    <a:pt x="437" y="63"/>
                  </a:moveTo>
                  <a:cubicBezTo>
                    <a:pt x="446" y="10"/>
                    <a:pt x="380" y="0"/>
                    <a:pt x="260" y="31"/>
                  </a:cubicBezTo>
                  <a:cubicBezTo>
                    <a:pt x="141" y="63"/>
                    <a:pt x="40" y="37"/>
                    <a:pt x="24" y="18"/>
                  </a:cubicBezTo>
                  <a:cubicBezTo>
                    <a:pt x="18" y="73"/>
                    <a:pt x="111" y="160"/>
                    <a:pt x="173" y="179"/>
                  </a:cubicBezTo>
                  <a:cubicBezTo>
                    <a:pt x="92" y="236"/>
                    <a:pt x="0" y="248"/>
                    <a:pt x="0" y="248"/>
                  </a:cubicBezTo>
                  <a:cubicBezTo>
                    <a:pt x="55" y="318"/>
                    <a:pt x="291" y="316"/>
                    <a:pt x="371" y="280"/>
                  </a:cubicBezTo>
                  <a:cubicBezTo>
                    <a:pt x="408" y="218"/>
                    <a:pt x="437" y="63"/>
                    <a:pt x="437" y="63"/>
                  </a:cubicBezTo>
                  <a:close/>
                </a:path>
              </a:pathLst>
            </a:custGeom>
            <a:solidFill>
              <a:srgbClr val="FE73A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" name="Robnei.com"/>
            <p:cNvSpPr>
              <a:spLocks/>
            </p:cNvSpPr>
            <p:nvPr/>
          </p:nvSpPr>
          <p:spPr bwMode="auto">
            <a:xfrm flipV="1">
              <a:off x="5650678" y="3887184"/>
              <a:ext cx="375003" cy="441048"/>
            </a:xfrm>
            <a:custGeom>
              <a:avLst/>
              <a:gdLst>
                <a:gd name="T0" fmla="*/ 168 w 168"/>
                <a:gd name="T1" fmla="*/ 195 h 195"/>
                <a:gd name="T2" fmla="*/ 162 w 168"/>
                <a:gd name="T3" fmla="*/ 0 h 195"/>
                <a:gd name="T4" fmla="*/ 14 w 168"/>
                <a:gd name="T5" fmla="*/ 116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8" h="195">
                  <a:moveTo>
                    <a:pt x="168" y="195"/>
                  </a:moveTo>
                  <a:cubicBezTo>
                    <a:pt x="156" y="132"/>
                    <a:pt x="158" y="39"/>
                    <a:pt x="162" y="0"/>
                  </a:cubicBezTo>
                  <a:cubicBezTo>
                    <a:pt x="107" y="41"/>
                    <a:pt x="0" y="10"/>
                    <a:pt x="14" y="116"/>
                  </a:cubicBezTo>
                </a:path>
              </a:pathLst>
            </a:custGeom>
            <a:solidFill>
              <a:srgbClr val="FE448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" name="Robnei.com"/>
            <p:cNvSpPr>
              <a:spLocks/>
            </p:cNvSpPr>
            <p:nvPr/>
          </p:nvSpPr>
          <p:spPr bwMode="auto">
            <a:xfrm flipV="1">
              <a:off x="8191253" y="3699237"/>
              <a:ext cx="995867" cy="719209"/>
            </a:xfrm>
            <a:custGeom>
              <a:avLst/>
              <a:gdLst>
                <a:gd name="T0" fmla="*/ 9 w 446"/>
                <a:gd name="T1" fmla="*/ 63 h 318"/>
                <a:gd name="T2" fmla="*/ 186 w 446"/>
                <a:gd name="T3" fmla="*/ 31 h 318"/>
                <a:gd name="T4" fmla="*/ 423 w 446"/>
                <a:gd name="T5" fmla="*/ 18 h 318"/>
                <a:gd name="T6" fmla="*/ 273 w 446"/>
                <a:gd name="T7" fmla="*/ 179 h 318"/>
                <a:gd name="T8" fmla="*/ 446 w 446"/>
                <a:gd name="T9" fmla="*/ 247 h 318"/>
                <a:gd name="T10" fmla="*/ 76 w 446"/>
                <a:gd name="T11" fmla="*/ 280 h 318"/>
                <a:gd name="T12" fmla="*/ 9 w 446"/>
                <a:gd name="T13" fmla="*/ 63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6" h="318">
                  <a:moveTo>
                    <a:pt x="9" y="63"/>
                  </a:moveTo>
                  <a:cubicBezTo>
                    <a:pt x="0" y="10"/>
                    <a:pt x="66" y="0"/>
                    <a:pt x="186" y="31"/>
                  </a:cubicBezTo>
                  <a:cubicBezTo>
                    <a:pt x="306" y="63"/>
                    <a:pt x="406" y="36"/>
                    <a:pt x="423" y="18"/>
                  </a:cubicBezTo>
                  <a:cubicBezTo>
                    <a:pt x="428" y="73"/>
                    <a:pt x="336" y="160"/>
                    <a:pt x="273" y="179"/>
                  </a:cubicBezTo>
                  <a:cubicBezTo>
                    <a:pt x="354" y="236"/>
                    <a:pt x="446" y="247"/>
                    <a:pt x="446" y="247"/>
                  </a:cubicBezTo>
                  <a:cubicBezTo>
                    <a:pt x="391" y="318"/>
                    <a:pt x="155" y="316"/>
                    <a:pt x="76" y="280"/>
                  </a:cubicBezTo>
                  <a:cubicBezTo>
                    <a:pt x="38" y="217"/>
                    <a:pt x="9" y="63"/>
                    <a:pt x="9" y="63"/>
                  </a:cubicBezTo>
                  <a:close/>
                </a:path>
              </a:pathLst>
            </a:custGeom>
            <a:solidFill>
              <a:srgbClr val="FE73A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" name="Robnei.com"/>
            <p:cNvSpPr>
              <a:spLocks/>
            </p:cNvSpPr>
            <p:nvPr/>
          </p:nvSpPr>
          <p:spPr bwMode="auto">
            <a:xfrm flipV="1">
              <a:off x="8196220" y="3854606"/>
              <a:ext cx="409771" cy="438543"/>
            </a:xfrm>
            <a:custGeom>
              <a:avLst/>
              <a:gdLst>
                <a:gd name="T0" fmla="*/ 0 w 184"/>
                <a:gd name="T1" fmla="*/ 194 h 194"/>
                <a:gd name="T2" fmla="*/ 5 w 184"/>
                <a:gd name="T3" fmla="*/ 0 h 194"/>
                <a:gd name="T4" fmla="*/ 154 w 184"/>
                <a:gd name="T5" fmla="*/ 116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4" h="194">
                  <a:moveTo>
                    <a:pt x="0" y="194"/>
                  </a:moveTo>
                  <a:cubicBezTo>
                    <a:pt x="11" y="131"/>
                    <a:pt x="9" y="39"/>
                    <a:pt x="5" y="0"/>
                  </a:cubicBezTo>
                  <a:cubicBezTo>
                    <a:pt x="22" y="50"/>
                    <a:pt x="184" y="38"/>
                    <a:pt x="154" y="116"/>
                  </a:cubicBezTo>
                </a:path>
              </a:pathLst>
            </a:custGeom>
            <a:solidFill>
              <a:srgbClr val="FE448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" name="Robnei.com"/>
            <p:cNvSpPr>
              <a:spLocks/>
            </p:cNvSpPr>
            <p:nvPr/>
          </p:nvSpPr>
          <p:spPr bwMode="auto">
            <a:xfrm flipV="1">
              <a:off x="5677996" y="2914873"/>
              <a:ext cx="2860942" cy="1210376"/>
            </a:xfrm>
            <a:custGeom>
              <a:avLst/>
              <a:gdLst>
                <a:gd name="T0" fmla="*/ 0 w 1283"/>
                <a:gd name="T1" fmla="*/ 0 h 535"/>
                <a:gd name="T2" fmla="*/ 19 w 1283"/>
                <a:gd name="T3" fmla="*/ 339 h 535"/>
                <a:gd name="T4" fmla="*/ 1259 w 1283"/>
                <a:gd name="T5" fmla="*/ 362 h 535"/>
                <a:gd name="T6" fmla="*/ 1283 w 1283"/>
                <a:gd name="T7" fmla="*/ 34 h 535"/>
                <a:gd name="T8" fmla="*/ 0 w 1283"/>
                <a:gd name="T9" fmla="*/ 0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3" h="535">
                  <a:moveTo>
                    <a:pt x="0" y="0"/>
                  </a:moveTo>
                  <a:cubicBezTo>
                    <a:pt x="2" y="97"/>
                    <a:pt x="11" y="313"/>
                    <a:pt x="19" y="339"/>
                  </a:cubicBezTo>
                  <a:cubicBezTo>
                    <a:pt x="27" y="365"/>
                    <a:pt x="607" y="535"/>
                    <a:pt x="1259" y="362"/>
                  </a:cubicBezTo>
                  <a:cubicBezTo>
                    <a:pt x="1270" y="302"/>
                    <a:pt x="1280" y="61"/>
                    <a:pt x="1283" y="34"/>
                  </a:cubicBezTo>
                  <a:cubicBezTo>
                    <a:pt x="1101" y="145"/>
                    <a:pt x="137" y="150"/>
                    <a:pt x="0" y="0"/>
                  </a:cubicBezTo>
                  <a:close/>
                </a:path>
              </a:pathLst>
            </a:custGeom>
            <a:solidFill>
              <a:srgbClr val="FE73A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46" name="CuadroTexto 45"/>
          <p:cNvSpPr txBox="1"/>
          <p:nvPr/>
        </p:nvSpPr>
        <p:spPr>
          <a:xfrm>
            <a:off x="821840" y="1556846"/>
            <a:ext cx="2737407" cy="707886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s-PE" sz="37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nei Antique" panose="020B0904030504030204" pitchFamily="34" charset="0"/>
              </a:rPr>
              <a:t>LUCIANA</a:t>
            </a:r>
            <a:endParaRPr lang="es-PE" sz="37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Robnei Antique" panose="020B0904030504030204" pitchFamily="34" charset="0"/>
            </a:endParaRPr>
          </a:p>
        </p:txBody>
      </p:sp>
      <p:sp>
        <p:nvSpPr>
          <p:cNvPr id="65" name="CuadroTexto 64"/>
          <p:cNvSpPr txBox="1"/>
          <p:nvPr/>
        </p:nvSpPr>
        <p:spPr>
          <a:xfrm>
            <a:off x="775495" y="3035578"/>
            <a:ext cx="10855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400" dirty="0" smtClean="0">
                <a:solidFill>
                  <a:srgbClr val="9759A3"/>
                </a:solidFill>
                <a:latin typeface="Robnei Antique" panose="020B0904030504030204" pitchFamily="34" charset="0"/>
              </a:rPr>
              <a:t>SÁBADO</a:t>
            </a:r>
            <a:endParaRPr lang="es-PE" sz="1400" dirty="0">
              <a:solidFill>
                <a:srgbClr val="9759A3"/>
              </a:solidFill>
              <a:effectLst/>
              <a:latin typeface="Robnei Antique" panose="020B0904030504030204" pitchFamily="34" charset="0"/>
            </a:endParaRPr>
          </a:p>
        </p:txBody>
      </p:sp>
      <p:sp>
        <p:nvSpPr>
          <p:cNvPr id="66" name="CuadroTexto 65"/>
          <p:cNvSpPr txBox="1"/>
          <p:nvPr/>
        </p:nvSpPr>
        <p:spPr>
          <a:xfrm>
            <a:off x="795600" y="3159577"/>
            <a:ext cx="113043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5000" dirty="0" smtClean="0">
                <a:solidFill>
                  <a:srgbClr val="53BECD"/>
                </a:solidFill>
                <a:effectLst/>
                <a:latin typeface="Robnei Antique" panose="020B0904030504030204" pitchFamily="34" charset="0"/>
              </a:rPr>
              <a:t>20</a:t>
            </a:r>
            <a:endParaRPr lang="es-PE" sz="5000" dirty="0">
              <a:solidFill>
                <a:srgbClr val="53BECD"/>
              </a:solidFill>
              <a:effectLst/>
              <a:latin typeface="Robnei Antique" panose="020B0904030504030204" pitchFamily="34" charset="0"/>
            </a:endParaRPr>
          </a:p>
        </p:txBody>
      </p:sp>
      <p:sp>
        <p:nvSpPr>
          <p:cNvPr id="67" name="CuadroTexto 66"/>
          <p:cNvSpPr txBox="1"/>
          <p:nvPr/>
        </p:nvSpPr>
        <p:spPr>
          <a:xfrm>
            <a:off x="849698" y="3802433"/>
            <a:ext cx="1021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800" dirty="0" smtClean="0">
                <a:solidFill>
                  <a:srgbClr val="EB77A6"/>
                </a:solidFill>
                <a:latin typeface="Robnei Antique" panose="020B0904030504030204" pitchFamily="34" charset="0"/>
              </a:rPr>
              <a:t>ABRIL</a:t>
            </a:r>
            <a:endParaRPr lang="es-PE" sz="1800" dirty="0">
              <a:solidFill>
                <a:srgbClr val="EB77A6"/>
              </a:solidFill>
              <a:effectLst/>
              <a:latin typeface="Robnei Antique" panose="020B0904030504030204" pitchFamily="34" charset="0"/>
            </a:endParaRPr>
          </a:p>
        </p:txBody>
      </p:sp>
      <p:sp>
        <p:nvSpPr>
          <p:cNvPr id="68" name="CuadroTexto 67"/>
          <p:cNvSpPr txBox="1"/>
          <p:nvPr/>
        </p:nvSpPr>
        <p:spPr>
          <a:xfrm>
            <a:off x="2092835" y="3330175"/>
            <a:ext cx="14061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>
                <a:solidFill>
                  <a:srgbClr val="9759A3"/>
                </a:solidFill>
                <a:latin typeface="Robnei Antique" panose="020B0904030504030204" pitchFamily="34" charset="0"/>
              </a:rPr>
              <a:t>JOSÉ </a:t>
            </a:r>
            <a:r>
              <a:rPr lang="es-MX" sz="1200" dirty="0" smtClean="0">
                <a:solidFill>
                  <a:srgbClr val="9759A3"/>
                </a:solidFill>
                <a:latin typeface="Robnei Antique" panose="020B0904030504030204" pitchFamily="34" charset="0"/>
              </a:rPr>
              <a:t>MARIA</a:t>
            </a:r>
          </a:p>
          <a:p>
            <a:r>
              <a:rPr lang="es-MX" sz="1200" dirty="0" smtClean="0">
                <a:solidFill>
                  <a:srgbClr val="9759A3"/>
                </a:solidFill>
                <a:latin typeface="Robnei Antique" panose="020B0904030504030204" pitchFamily="34" charset="0"/>
              </a:rPr>
              <a:t>VILCHEZ 1117</a:t>
            </a:r>
            <a:endParaRPr lang="es-MX" sz="1200" dirty="0">
              <a:solidFill>
                <a:srgbClr val="9759A3"/>
              </a:solidFill>
              <a:latin typeface="Robnei Antique" panose="020B0904030504030204" pitchFamily="34" charset="0"/>
            </a:endParaRPr>
          </a:p>
          <a:p>
            <a:r>
              <a:rPr lang="es-PE" sz="1200" dirty="0">
                <a:solidFill>
                  <a:srgbClr val="53BECD"/>
                </a:solidFill>
                <a:latin typeface="Robnei Antique" panose="020B0904030504030204" pitchFamily="34" charset="0"/>
              </a:rPr>
              <a:t>San Juan </a:t>
            </a:r>
            <a:r>
              <a:rPr lang="es-PE" sz="1200" dirty="0" smtClean="0">
                <a:solidFill>
                  <a:srgbClr val="53BECD"/>
                </a:solidFill>
                <a:latin typeface="Robnei Antique" panose="020B0904030504030204" pitchFamily="34" charset="0"/>
              </a:rPr>
              <a:t>de</a:t>
            </a:r>
          </a:p>
          <a:p>
            <a:r>
              <a:rPr lang="es-PE" sz="1200" dirty="0" smtClean="0">
                <a:solidFill>
                  <a:srgbClr val="53BECD"/>
                </a:solidFill>
                <a:latin typeface="Robnei Antique" panose="020B0904030504030204" pitchFamily="34" charset="0"/>
              </a:rPr>
              <a:t>Miraflores</a:t>
            </a:r>
            <a:endParaRPr lang="es-PE" sz="1200" dirty="0">
              <a:solidFill>
                <a:srgbClr val="53BECD"/>
              </a:solidFill>
              <a:effectLst/>
              <a:latin typeface="Robnei Antique" panose="020B0904030504030204" pitchFamily="34" charset="0"/>
            </a:endParaRPr>
          </a:p>
        </p:txBody>
      </p:sp>
      <p:sp>
        <p:nvSpPr>
          <p:cNvPr id="36" name="CuadroTexto 35"/>
          <p:cNvSpPr txBox="1"/>
          <p:nvPr/>
        </p:nvSpPr>
        <p:spPr>
          <a:xfrm>
            <a:off x="2071659" y="3016603"/>
            <a:ext cx="1348446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700" dirty="0" smtClean="0">
                <a:solidFill>
                  <a:srgbClr val="ED41A7"/>
                </a:solidFill>
                <a:effectLst/>
                <a:latin typeface="Robnei Antique" panose="020B0904030504030204" pitchFamily="34" charset="0"/>
              </a:rPr>
              <a:t>5:00 pm.</a:t>
            </a:r>
            <a:endParaRPr lang="es-PE" sz="1500" dirty="0">
              <a:solidFill>
                <a:srgbClr val="ED41A7"/>
              </a:solidFill>
              <a:effectLst/>
              <a:latin typeface="Robnei Antique" panose="020B0904030504030204" pitchFamily="34" charset="0"/>
            </a:endParaRPr>
          </a:p>
        </p:txBody>
      </p:sp>
      <p:sp>
        <p:nvSpPr>
          <p:cNvPr id="45" name="CuadroTexto 44"/>
          <p:cNvSpPr txBox="1"/>
          <p:nvPr/>
        </p:nvSpPr>
        <p:spPr>
          <a:xfrm>
            <a:off x="1251972" y="797742"/>
            <a:ext cx="1832553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1700" dirty="0" smtClean="0">
                <a:solidFill>
                  <a:srgbClr val="AF6CEB"/>
                </a:solidFill>
                <a:effectLst>
                  <a:glow rad="190500">
                    <a:schemeClr val="bg1"/>
                  </a:glow>
                </a:effectLst>
                <a:latin typeface="Robnei Antique" panose="020B0904030504030204" pitchFamily="34" charset="0"/>
              </a:rPr>
              <a:t>La Hermosa</a:t>
            </a:r>
            <a:endParaRPr lang="es-PE" sz="1700" dirty="0">
              <a:solidFill>
                <a:srgbClr val="AF6CEB"/>
              </a:solidFill>
              <a:effectLst>
                <a:glow rad="190500">
                  <a:schemeClr val="bg1"/>
                </a:glow>
              </a:effectLst>
              <a:latin typeface="Robnei Antique" panose="020B0904030504030204" pitchFamily="34" charset="0"/>
            </a:endParaRPr>
          </a:p>
        </p:txBody>
      </p:sp>
      <p:sp>
        <p:nvSpPr>
          <p:cNvPr id="47" name="CuadroTexto 46"/>
          <p:cNvSpPr txBox="1"/>
          <p:nvPr/>
        </p:nvSpPr>
        <p:spPr>
          <a:xfrm>
            <a:off x="1242004" y="1941497"/>
            <a:ext cx="17363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1200" dirty="0" smtClean="0">
                <a:solidFill>
                  <a:srgbClr val="A992EA"/>
                </a:solidFill>
                <a:effectLst/>
                <a:latin typeface="Robnei Antique" panose="020B0904030504030204" pitchFamily="34" charset="0"/>
              </a:rPr>
              <a:t>Está</a:t>
            </a:r>
          </a:p>
          <a:p>
            <a:pPr algn="ctr"/>
            <a:r>
              <a:rPr lang="es-PE" sz="1200" dirty="0" smtClean="0">
                <a:solidFill>
                  <a:srgbClr val="A992EA"/>
                </a:solidFill>
                <a:effectLst/>
                <a:latin typeface="Robnei Antique" panose="020B0904030504030204" pitchFamily="34" charset="0"/>
              </a:rPr>
              <a:t>Cumpliendo sus</a:t>
            </a:r>
            <a:endParaRPr lang="es-PE" sz="1200" dirty="0">
              <a:solidFill>
                <a:srgbClr val="A992EA"/>
              </a:solidFill>
              <a:effectLst/>
              <a:latin typeface="Robnei Antique" panose="020B0904030504030204" pitchFamily="34" charset="0"/>
            </a:endParaRPr>
          </a:p>
        </p:txBody>
      </p:sp>
      <p:pic>
        <p:nvPicPr>
          <p:cNvPr id="38" name="Videoinvita.com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594" y="83570"/>
            <a:ext cx="1343545" cy="764846"/>
          </a:xfrm>
          <a:prstGeom prst="rect">
            <a:avLst/>
          </a:prstGeom>
        </p:spPr>
      </p:pic>
      <p:pic>
        <p:nvPicPr>
          <p:cNvPr id="6" name="Robnei.com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199605"/>
            <a:ext cx="2381180" cy="2994886"/>
          </a:xfrm>
          <a:prstGeom prst="rect">
            <a:avLst/>
          </a:prstGeom>
        </p:spPr>
      </p:pic>
      <p:pic>
        <p:nvPicPr>
          <p:cNvPr id="29" name="Videoinvita.com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793" y="4105750"/>
            <a:ext cx="2681220" cy="2781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4515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53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57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32" presetClass="emph" presetSubtype="0" repeatCount="600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animRot by="120000">
                                      <p:cBhvr>
                                        <p:cTn id="9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6" presetID="32" presetClass="emph" presetSubtype="0" repeatCount="7000" fill="hold" nodeType="withEffect">
                                  <p:stCondLst>
                                    <p:cond delay="4200"/>
                                  </p:stCondLst>
                                  <p:childTnLst>
                                    <p:animRot by="120000">
                                      <p:cBhvr>
                                        <p:cTn id="9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2" presetID="32" presetClass="emph" presetSubtype="0" repeatCount="6000" fill="hold" nodeType="withEffect">
                                  <p:stCondLst>
                                    <p:cond delay="5900"/>
                                  </p:stCondLst>
                                  <p:childTnLst>
                                    <p:animRot by="120000">
                                      <p:cBhvr>
                                        <p:cTn id="10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8" presetID="32" presetClass="emph" presetSubtype="0" repeatCount="500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animRot by="120000">
                                      <p:cBhvr>
                                        <p:cTn id="10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4" presetID="32" presetClass="emph" presetSubtype="0" repeatCount="12000" fill="hold" nodeType="withEffect">
                                  <p:stCondLst>
                                    <p:cond delay="7300"/>
                                  </p:stCondLst>
                                  <p:childTnLst>
                                    <p:animRot by="120000">
                                      <p:cBhvr>
                                        <p:cTn id="1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2" grpId="0"/>
      <p:bldP spid="53" grpId="0" animBg="1"/>
      <p:bldP spid="46" grpId="0"/>
      <p:bldP spid="65" grpId="0"/>
      <p:bldP spid="66" grpId="0"/>
      <p:bldP spid="67" grpId="0"/>
      <p:bldP spid="68" grpId="0"/>
      <p:bldP spid="36" grpId="0"/>
      <p:bldP spid="45" grpId="0"/>
      <p:bldP spid="47" grpId="0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3199</TotalTime>
  <Words>45</Words>
  <Application>Microsoft Office PowerPoint</Application>
  <PresentationFormat>Personalizado</PresentationFormat>
  <Paragraphs>20</Paragraphs>
  <Slides>2</Slides>
  <Notes>2</Notes>
  <HiddenSlides>0</HiddenSlides>
  <MMClips>1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8" baseType="lpstr">
      <vt:lpstr>Calibri Light</vt:lpstr>
      <vt:lpstr>Calibri</vt:lpstr>
      <vt:lpstr>Poetsen One</vt:lpstr>
      <vt:lpstr>Robnei Antique</vt:lpstr>
      <vt:lpstr>Arial</vt:lpstr>
      <vt:lpstr>Tema de Office</vt:lpstr>
      <vt:lpstr>Presentación de PowerPoint</vt:lpstr>
      <vt:lpstr>Presentación de PowerPoint</vt:lpstr>
    </vt:vector>
  </TitlesOfParts>
  <Company>Mega Idea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www.robnei.blog</dc:title>
  <dc:creator>Robnei.Blog</dc:creator>
  <cp:keywords>www.robnei.blog</cp:keywords>
  <cp:lastModifiedBy>ROB</cp:lastModifiedBy>
  <cp:revision>319</cp:revision>
  <dcterms:created xsi:type="dcterms:W3CDTF">2018-10-27T00:59:17Z</dcterms:created>
  <dcterms:modified xsi:type="dcterms:W3CDTF">2024-04-02T00:47:55Z</dcterms:modified>
</cp:coreProperties>
</file>