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A03"/>
    <a:srgbClr val="DCA70C"/>
    <a:srgbClr val="E5AF0F"/>
    <a:srgbClr val="DEA80D"/>
    <a:srgbClr val="A97800"/>
    <a:srgbClr val="A36F03"/>
    <a:srgbClr val="5C4746"/>
    <a:srgbClr val="FFFF99"/>
    <a:srgbClr val="8B0000"/>
    <a:srgbClr val="FF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30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1F98-5E42-4A1D-9EA0-754242553D06}" type="datetimeFigureOut">
              <a:rPr lang="es-PE" smtClean="0"/>
              <a:t>9/09/2023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43000"/>
            <a:ext cx="194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2260-CD5B-4D75-9ED4-4B6FBA95DA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48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Mas Diseños en: </a:t>
            </a:r>
            <a:r>
              <a:rPr lang="es-MX" b="1" dirty="0" smtClean="0">
                <a:solidFill>
                  <a:srgbClr val="012A7C"/>
                </a:solidFill>
              </a:rPr>
              <a:t>https://robnei.com/blog </a:t>
            </a:r>
            <a:endParaRPr lang="es-PE" b="1" dirty="0">
              <a:solidFill>
                <a:srgbClr val="012A7C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2260-CD5B-4D75-9ED4-4B6FBA95DA01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692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Mas Diseños en: </a:t>
            </a:r>
            <a:r>
              <a:rPr lang="es-MX" b="1" dirty="0" smtClean="0">
                <a:solidFill>
                  <a:srgbClr val="012A7C"/>
                </a:solidFill>
              </a:rPr>
              <a:t>https://robnei.com/blog </a:t>
            </a:r>
            <a:endParaRPr lang="es-PE" b="1" dirty="0">
              <a:solidFill>
                <a:srgbClr val="012A7C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2260-CD5B-4D75-9ED4-4B6FBA95DA0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038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Mas Diseños en: </a:t>
            </a:r>
            <a:r>
              <a:rPr lang="es-MX" b="1" dirty="0" smtClean="0">
                <a:solidFill>
                  <a:srgbClr val="012A7C"/>
                </a:solidFill>
              </a:rPr>
              <a:t>https://robnei.com/blog </a:t>
            </a:r>
            <a:endParaRPr lang="es-PE" b="1" dirty="0">
              <a:solidFill>
                <a:srgbClr val="012A7C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2260-CD5B-4D75-9ED4-4B6FBA95DA0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017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Mas Diseños en: </a:t>
            </a:r>
            <a:r>
              <a:rPr lang="es-MX" b="1" dirty="0" smtClean="0">
                <a:solidFill>
                  <a:srgbClr val="012A7C"/>
                </a:solidFill>
              </a:rPr>
              <a:t>https://robnei.com/blog </a:t>
            </a:r>
            <a:endParaRPr lang="es-PE" b="1" dirty="0">
              <a:solidFill>
                <a:srgbClr val="012A7C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2260-CD5B-4D75-9ED4-4B6FBA95DA01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40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Mas Diseños en: </a:t>
            </a:r>
            <a:r>
              <a:rPr lang="es-MX" b="1" dirty="0" smtClean="0">
                <a:solidFill>
                  <a:srgbClr val="012A7C"/>
                </a:solidFill>
              </a:rPr>
              <a:t>https://robnei.com/blog </a:t>
            </a:r>
            <a:endParaRPr lang="es-PE" b="1" dirty="0">
              <a:solidFill>
                <a:srgbClr val="012A7C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2260-CD5B-4D75-9ED4-4B6FBA95DA0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48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Mas Diseños en: </a:t>
            </a:r>
            <a:r>
              <a:rPr lang="es-MX" b="1" dirty="0" smtClean="0">
                <a:solidFill>
                  <a:srgbClr val="012A7C"/>
                </a:solidFill>
              </a:rPr>
              <a:t>https://robnei.com/blog </a:t>
            </a:r>
            <a:endParaRPr lang="es-PE" b="1" dirty="0">
              <a:solidFill>
                <a:srgbClr val="012A7C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2260-CD5B-4D75-9ED4-4B6FBA95DA0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16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videoinvita.com/como-edita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9/09/2023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Videoinvita.com"/>
          <p:cNvSpPr/>
          <p:nvPr userDrawn="1"/>
        </p:nvSpPr>
        <p:spPr>
          <a:xfrm>
            <a:off x="-2851331" y="901418"/>
            <a:ext cx="2554604" cy="5259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Videoinvita.com"/>
          <p:cNvSpPr txBox="1"/>
          <p:nvPr userDrawn="1"/>
        </p:nvSpPr>
        <p:spPr>
          <a:xfrm>
            <a:off x="-2829317" y="1423924"/>
            <a:ext cx="2492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fuentes.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hayas instalado las fuentes,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modificar 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haber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editado los textos, exportar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en formato de video. Para ello, ve a la opción "Archivo", luego a "Guardar como" y selecciona el tipo de archivo "Video MPEG-4 (*.mp4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</a:p>
          <a:p>
            <a:pPr marL="228600" marR="0" lvl="0" indent="-228600" algn="l" defTabSz="535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s-MX" sz="8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puedes Guardar en formato JPEG -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"Guardar como" y selecciona el tipo de archivo “JPEG(*.</a:t>
            </a:r>
            <a:r>
              <a:rPr lang="es-MX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</a:p>
        </p:txBody>
      </p:sp>
      <p:sp>
        <p:nvSpPr>
          <p:cNvPr id="9" name="Videoinvita.com"/>
          <p:cNvSpPr/>
          <p:nvPr userDrawn="1"/>
        </p:nvSpPr>
        <p:spPr>
          <a:xfrm>
            <a:off x="-2839395" y="1034427"/>
            <a:ext cx="2537632" cy="3574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Videoinvita.com"/>
          <p:cNvSpPr txBox="1"/>
          <p:nvPr userDrawn="1"/>
        </p:nvSpPr>
        <p:spPr>
          <a:xfrm>
            <a:off x="-2829933" y="1066405"/>
            <a:ext cx="24977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BÁSICAS</a:t>
            </a:r>
            <a:endParaRPr lang="es-PE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">
            <a:hlinkClick r:id="rId14"/>
          </p:cNvPr>
          <p:cNvSpPr txBox="1"/>
          <p:nvPr userDrawn="1"/>
        </p:nvSpPr>
        <p:spPr>
          <a:xfrm>
            <a:off x="-2841057" y="3641516"/>
            <a:ext cx="249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https://robnei.com/blog/editar-videos/</a:t>
            </a:r>
          </a:p>
        </p:txBody>
      </p:sp>
      <p:sp>
        <p:nvSpPr>
          <p:cNvPr id="13" name="Videoinvita.com"/>
          <p:cNvSpPr>
            <a:spLocks/>
          </p:cNvSpPr>
          <p:nvPr userDrawn="1"/>
        </p:nvSpPr>
        <p:spPr bwMode="auto">
          <a:xfrm>
            <a:off x="-2618789" y="5774526"/>
            <a:ext cx="2097964" cy="28150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270" y="3944946"/>
            <a:ext cx="1527275" cy="172780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0805" y="5798128"/>
            <a:ext cx="1586335" cy="186201"/>
          </a:xfrm>
          <a:prstGeom prst="rect">
            <a:avLst/>
          </a:prstGeom>
        </p:spPr>
      </p:pic>
      <p:sp>
        <p:nvSpPr>
          <p:cNvPr id="18" name="Videoinvita.com"/>
          <p:cNvSpPr txBox="1"/>
          <p:nvPr userDrawn="1"/>
        </p:nvSpPr>
        <p:spPr>
          <a:xfrm>
            <a:off x="-2829121" y="2834640"/>
            <a:ext cx="24929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tienes problemas para editar, o deseas cambiar la música o también insertar fotos, puedes visitar este enlace donde encontrarás videos que muestran paso a paso cómo hacerlo.</a:t>
            </a:r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com"/>
          <p:cNvSpPr txBox="1"/>
          <p:nvPr/>
        </p:nvSpPr>
        <p:spPr>
          <a:xfrm>
            <a:off x="671592" y="1246196"/>
            <a:ext cx="298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 II</a:t>
            </a:r>
            <a:endParaRPr lang="es-PE" sz="3000" b="1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1514063" y="1701676"/>
            <a:ext cx="1406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n w="28575">
                  <a:noFill/>
                </a:ln>
                <a:solidFill>
                  <a:srgbClr val="DEA80D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RESTOBAR</a:t>
            </a:r>
            <a:endParaRPr lang="es-PE" sz="1300" b="1" dirty="0">
              <a:ln w="28575">
                <a:noFill/>
              </a:ln>
              <a:solidFill>
                <a:srgbClr val="DEA80D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81" y="2192533"/>
            <a:ext cx="380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Les ofrece a su distinguida clientela: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574833" y="189751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SALTUR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500880" y="250557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CuadroTexto 47"/>
          <p:cNvSpPr txBox="1"/>
          <p:nvPr/>
        </p:nvSpPr>
        <p:spPr>
          <a:xfrm>
            <a:off x="701602" y="2460683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Ceviches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9" name="Robnei.com"/>
          <p:cNvSpPr>
            <a:spLocks/>
          </p:cNvSpPr>
          <p:nvPr/>
        </p:nvSpPr>
        <p:spPr bwMode="auto">
          <a:xfrm>
            <a:off x="500880" y="277036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CuadroTexto 49"/>
          <p:cNvSpPr txBox="1"/>
          <p:nvPr/>
        </p:nvSpPr>
        <p:spPr>
          <a:xfrm>
            <a:off x="701602" y="2705990"/>
            <a:ext cx="11728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Parihuelas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1" name="Robnei.com"/>
          <p:cNvSpPr>
            <a:spLocks/>
          </p:cNvSpPr>
          <p:nvPr/>
        </p:nvSpPr>
        <p:spPr bwMode="auto">
          <a:xfrm>
            <a:off x="508500" y="302215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CuadroTexto 51"/>
          <p:cNvSpPr txBox="1"/>
          <p:nvPr/>
        </p:nvSpPr>
        <p:spPr>
          <a:xfrm>
            <a:off x="701602" y="2966538"/>
            <a:ext cx="1992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Arroz con Mariscos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3" name="Robnei.com"/>
          <p:cNvSpPr>
            <a:spLocks/>
          </p:cNvSpPr>
          <p:nvPr/>
        </p:nvSpPr>
        <p:spPr bwMode="auto">
          <a:xfrm>
            <a:off x="508499" y="328190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CuadroTexto 53"/>
          <p:cNvSpPr txBox="1"/>
          <p:nvPr/>
        </p:nvSpPr>
        <p:spPr>
          <a:xfrm>
            <a:off x="701602" y="3220736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Jaleas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5" name="Robnei.com"/>
          <p:cNvSpPr>
            <a:spLocks/>
          </p:cNvSpPr>
          <p:nvPr/>
        </p:nvSpPr>
        <p:spPr bwMode="auto">
          <a:xfrm>
            <a:off x="508499" y="3551642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coc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6479" y="2742384"/>
            <a:ext cx="609600" cy="609600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0283" y="95576"/>
            <a:ext cx="4081463" cy="6599138"/>
          </a:xfrm>
          <a:custGeom>
            <a:avLst/>
            <a:gdLst>
              <a:gd name="T0" fmla="*/ 10833 w 11305"/>
              <a:gd name="T1" fmla="*/ 13995 h 15617"/>
              <a:gd name="T2" fmla="*/ 380 w 11305"/>
              <a:gd name="T3" fmla="*/ 14029 h 15617"/>
              <a:gd name="T4" fmla="*/ 573 w 11305"/>
              <a:gd name="T5" fmla="*/ 12827 h 15617"/>
              <a:gd name="T6" fmla="*/ 503 w 11305"/>
              <a:gd name="T7" fmla="*/ 14110 h 15617"/>
              <a:gd name="T8" fmla="*/ 1143 w 11305"/>
              <a:gd name="T9" fmla="*/ 14220 h 15617"/>
              <a:gd name="T10" fmla="*/ 672 w 11305"/>
              <a:gd name="T11" fmla="*/ 14451 h 15617"/>
              <a:gd name="T12" fmla="*/ 862 w 11305"/>
              <a:gd name="T13" fmla="*/ 14560 h 15617"/>
              <a:gd name="T14" fmla="*/ 885 w 11305"/>
              <a:gd name="T15" fmla="*/ 14744 h 15617"/>
              <a:gd name="T16" fmla="*/ 771 w 11305"/>
              <a:gd name="T17" fmla="*/ 14845 h 15617"/>
              <a:gd name="T18" fmla="*/ 531 w 11305"/>
              <a:gd name="T19" fmla="*/ 14770 h 15617"/>
              <a:gd name="T20" fmla="*/ 1560 w 11305"/>
              <a:gd name="T21" fmla="*/ 15373 h 15617"/>
              <a:gd name="T22" fmla="*/ 10627 w 11305"/>
              <a:gd name="T23" fmla="*/ 14970 h 15617"/>
              <a:gd name="T24" fmla="*/ 10548 w 11305"/>
              <a:gd name="T25" fmla="*/ 14846 h 15617"/>
              <a:gd name="T26" fmla="*/ 10438 w 11305"/>
              <a:gd name="T27" fmla="*/ 14782 h 15617"/>
              <a:gd name="T28" fmla="*/ 10424 w 11305"/>
              <a:gd name="T29" fmla="*/ 14592 h 15617"/>
              <a:gd name="T30" fmla="*/ 10572 w 11305"/>
              <a:gd name="T31" fmla="*/ 14467 h 15617"/>
              <a:gd name="T32" fmla="*/ 10562 w 11305"/>
              <a:gd name="T33" fmla="*/ 15539 h 15617"/>
              <a:gd name="T34" fmla="*/ 3625 w 11305"/>
              <a:gd name="T35" fmla="*/ 15295 h 15617"/>
              <a:gd name="T36" fmla="*/ 5513 w 11305"/>
              <a:gd name="T37" fmla="*/ 15396 h 15617"/>
              <a:gd name="T38" fmla="*/ 10866 w 11305"/>
              <a:gd name="T39" fmla="*/ 1595 h 15617"/>
              <a:gd name="T40" fmla="*/ 10161 w 11305"/>
              <a:gd name="T41" fmla="*/ 1397 h 15617"/>
              <a:gd name="T42" fmla="*/ 10934 w 11305"/>
              <a:gd name="T43" fmla="*/ 1762 h 15617"/>
              <a:gd name="T44" fmla="*/ 10510 w 11305"/>
              <a:gd name="T45" fmla="*/ 432 h 15617"/>
              <a:gd name="T46" fmla="*/ 10889 w 11305"/>
              <a:gd name="T47" fmla="*/ 1106 h 15617"/>
              <a:gd name="T48" fmla="*/ 10501 w 11305"/>
              <a:gd name="T49" fmla="*/ 1114 h 15617"/>
              <a:gd name="T50" fmla="*/ 10411 w 11305"/>
              <a:gd name="T51" fmla="*/ 984 h 15617"/>
              <a:gd name="T52" fmla="*/ 10470 w 11305"/>
              <a:gd name="T53" fmla="*/ 798 h 15617"/>
              <a:gd name="T54" fmla="*/ 10605 w 11305"/>
              <a:gd name="T55" fmla="*/ 777 h 15617"/>
              <a:gd name="T56" fmla="*/ 10515 w 11305"/>
              <a:gd name="T57" fmla="*/ 1299 h 15617"/>
              <a:gd name="T58" fmla="*/ 380 w 11305"/>
              <a:gd name="T59" fmla="*/ 1588 h 15617"/>
              <a:gd name="T60" fmla="*/ 450 w 11305"/>
              <a:gd name="T61" fmla="*/ 470 h 15617"/>
              <a:gd name="T62" fmla="*/ 213 w 11305"/>
              <a:gd name="T63" fmla="*/ 1606 h 15617"/>
              <a:gd name="T64" fmla="*/ 622 w 11305"/>
              <a:gd name="T65" fmla="*/ 1923 h 15617"/>
              <a:gd name="T66" fmla="*/ 790 w 11305"/>
              <a:gd name="T67" fmla="*/ 1299 h 15617"/>
              <a:gd name="T68" fmla="*/ 700 w 11305"/>
              <a:gd name="T69" fmla="*/ 777 h 15617"/>
              <a:gd name="T70" fmla="*/ 834 w 11305"/>
              <a:gd name="T71" fmla="*/ 798 h 15617"/>
              <a:gd name="T72" fmla="*/ 893 w 11305"/>
              <a:gd name="T73" fmla="*/ 984 h 15617"/>
              <a:gd name="T74" fmla="*/ 804 w 11305"/>
              <a:gd name="T75" fmla="*/ 1114 h 15617"/>
              <a:gd name="T76" fmla="*/ 415 w 11305"/>
              <a:gd name="T77" fmla="*/ 1106 h 15617"/>
              <a:gd name="T78" fmla="*/ 4407 w 11305"/>
              <a:gd name="T79" fmla="*/ 322 h 15617"/>
              <a:gd name="T80" fmla="*/ 8743 w 11305"/>
              <a:gd name="T81" fmla="*/ 221 h 15617"/>
              <a:gd name="T82" fmla="*/ 1794 w 11305"/>
              <a:gd name="T83" fmla="*/ 322 h 15617"/>
              <a:gd name="T84" fmla="*/ 615 w 11305"/>
              <a:gd name="T85" fmla="*/ 3431 h 15617"/>
              <a:gd name="T86" fmla="*/ 514 w 11305"/>
              <a:gd name="T87" fmla="*/ 10302 h 15617"/>
              <a:gd name="T88" fmla="*/ 817 w 11305"/>
              <a:gd name="T89" fmla="*/ 9651 h 15617"/>
              <a:gd name="T90" fmla="*/ 767 w 11305"/>
              <a:gd name="T91" fmla="*/ 3119 h 15617"/>
              <a:gd name="T92" fmla="*/ 817 w 11305"/>
              <a:gd name="T93" fmla="*/ 13588 h 15617"/>
              <a:gd name="T94" fmla="*/ 1605 w 11305"/>
              <a:gd name="T95" fmla="*/ 15097 h 15617"/>
              <a:gd name="T96" fmla="*/ 7968 w 11305"/>
              <a:gd name="T97" fmla="*/ 15147 h 15617"/>
              <a:gd name="T98" fmla="*/ 7077 w 11305"/>
              <a:gd name="T99" fmla="*/ 452 h 15617"/>
              <a:gd name="T100" fmla="*/ 2124 w 11305"/>
              <a:gd name="T101" fmla="*/ 502 h 15617"/>
              <a:gd name="T102" fmla="*/ 10057 w 11305"/>
              <a:gd name="T103" fmla="*/ 452 h 15617"/>
              <a:gd name="T104" fmla="*/ 10578 w 11305"/>
              <a:gd name="T105" fmla="*/ 2433 h 15617"/>
              <a:gd name="T106" fmla="*/ 10527 w 11305"/>
              <a:gd name="T107" fmla="*/ 10829 h 15617"/>
              <a:gd name="T108" fmla="*/ 10816 w 11305"/>
              <a:gd name="T109" fmla="*/ 9338 h 15617"/>
              <a:gd name="T110" fmla="*/ 10715 w 11305"/>
              <a:gd name="T111" fmla="*/ 3992 h 15617"/>
              <a:gd name="T112" fmla="*/ 10816 w 11305"/>
              <a:gd name="T113" fmla="*/ 12560 h 15617"/>
              <a:gd name="T114" fmla="*/ 10802 w 11305"/>
              <a:gd name="T115" fmla="*/ 14110 h 15617"/>
              <a:gd name="T116" fmla="*/ 10731 w 11305"/>
              <a:gd name="T117" fmla="*/ 12827 h 15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05" h="15617">
                <a:moveTo>
                  <a:pt x="10981" y="13999"/>
                </a:moveTo>
                <a:cubicBezTo>
                  <a:pt x="10977" y="14007"/>
                  <a:pt x="10974" y="14010"/>
                  <a:pt x="10964" y="14015"/>
                </a:cubicBezTo>
                <a:cubicBezTo>
                  <a:pt x="10950" y="14023"/>
                  <a:pt x="10951" y="14024"/>
                  <a:pt x="10933" y="14028"/>
                </a:cubicBezTo>
                <a:cubicBezTo>
                  <a:pt x="10930" y="14028"/>
                  <a:pt x="10927" y="14029"/>
                  <a:pt x="10924" y="14029"/>
                </a:cubicBezTo>
                <a:cubicBezTo>
                  <a:pt x="10923" y="14030"/>
                  <a:pt x="10920" y="14030"/>
                  <a:pt x="10920" y="14030"/>
                </a:cubicBezTo>
                <a:cubicBezTo>
                  <a:pt x="10911" y="14031"/>
                  <a:pt x="10902" y="14031"/>
                  <a:pt x="10894" y="14030"/>
                </a:cubicBezTo>
                <a:cubicBezTo>
                  <a:pt x="10894" y="14030"/>
                  <a:pt x="10880" y="14027"/>
                  <a:pt x="10878" y="14027"/>
                </a:cubicBezTo>
                <a:cubicBezTo>
                  <a:pt x="10875" y="14026"/>
                  <a:pt x="10871" y="14025"/>
                  <a:pt x="10868" y="14023"/>
                </a:cubicBezTo>
                <a:cubicBezTo>
                  <a:pt x="10867" y="14023"/>
                  <a:pt x="10867" y="14023"/>
                  <a:pt x="10866" y="14022"/>
                </a:cubicBezTo>
                <a:cubicBezTo>
                  <a:pt x="10851" y="14015"/>
                  <a:pt x="10846" y="14010"/>
                  <a:pt x="10833" y="13995"/>
                </a:cubicBezTo>
                <a:cubicBezTo>
                  <a:pt x="10821" y="13979"/>
                  <a:pt x="10812" y="13961"/>
                  <a:pt x="10806" y="13941"/>
                </a:cubicBezTo>
                <a:cubicBezTo>
                  <a:pt x="10867" y="13947"/>
                  <a:pt x="10927" y="13966"/>
                  <a:pt x="10981" y="13999"/>
                </a:cubicBezTo>
                <a:close/>
                <a:moveTo>
                  <a:pt x="499" y="13941"/>
                </a:moveTo>
                <a:cubicBezTo>
                  <a:pt x="492" y="13961"/>
                  <a:pt x="484" y="13979"/>
                  <a:pt x="471" y="13995"/>
                </a:cubicBezTo>
                <a:cubicBezTo>
                  <a:pt x="458" y="14010"/>
                  <a:pt x="453" y="14015"/>
                  <a:pt x="439" y="14022"/>
                </a:cubicBezTo>
                <a:cubicBezTo>
                  <a:pt x="438" y="14023"/>
                  <a:pt x="437" y="14023"/>
                  <a:pt x="437" y="14023"/>
                </a:cubicBezTo>
                <a:cubicBezTo>
                  <a:pt x="433" y="14025"/>
                  <a:pt x="430" y="14026"/>
                  <a:pt x="426" y="14027"/>
                </a:cubicBezTo>
                <a:cubicBezTo>
                  <a:pt x="424" y="14027"/>
                  <a:pt x="410" y="14030"/>
                  <a:pt x="411" y="14030"/>
                </a:cubicBezTo>
                <a:cubicBezTo>
                  <a:pt x="402" y="14031"/>
                  <a:pt x="394" y="14031"/>
                  <a:pt x="385" y="14030"/>
                </a:cubicBezTo>
                <a:cubicBezTo>
                  <a:pt x="384" y="14030"/>
                  <a:pt x="382" y="14030"/>
                  <a:pt x="380" y="14029"/>
                </a:cubicBezTo>
                <a:cubicBezTo>
                  <a:pt x="378" y="14029"/>
                  <a:pt x="375" y="14028"/>
                  <a:pt x="372" y="14028"/>
                </a:cubicBezTo>
                <a:cubicBezTo>
                  <a:pt x="354" y="14024"/>
                  <a:pt x="354" y="14023"/>
                  <a:pt x="340" y="14015"/>
                </a:cubicBezTo>
                <a:cubicBezTo>
                  <a:pt x="331" y="14010"/>
                  <a:pt x="327" y="14007"/>
                  <a:pt x="323" y="13999"/>
                </a:cubicBezTo>
                <a:cubicBezTo>
                  <a:pt x="378" y="13966"/>
                  <a:pt x="438" y="13947"/>
                  <a:pt x="499" y="13941"/>
                </a:cubicBezTo>
                <a:close/>
                <a:moveTo>
                  <a:pt x="1143" y="14220"/>
                </a:moveTo>
                <a:cubicBezTo>
                  <a:pt x="1068" y="14088"/>
                  <a:pt x="958" y="13969"/>
                  <a:pt x="821" y="13898"/>
                </a:cubicBezTo>
                <a:cubicBezTo>
                  <a:pt x="760" y="13866"/>
                  <a:pt x="692" y="13844"/>
                  <a:pt x="623" y="13834"/>
                </a:cubicBezTo>
                <a:cubicBezTo>
                  <a:pt x="625" y="13788"/>
                  <a:pt x="623" y="13741"/>
                  <a:pt x="622" y="13695"/>
                </a:cubicBezTo>
                <a:lnTo>
                  <a:pt x="615" y="13405"/>
                </a:lnTo>
                <a:cubicBezTo>
                  <a:pt x="610" y="13211"/>
                  <a:pt x="599" y="13019"/>
                  <a:pt x="573" y="12827"/>
                </a:cubicBezTo>
                <a:cubicBezTo>
                  <a:pt x="569" y="12797"/>
                  <a:pt x="529" y="12796"/>
                  <a:pt x="526" y="12827"/>
                </a:cubicBezTo>
                <a:cubicBezTo>
                  <a:pt x="514" y="12960"/>
                  <a:pt x="508" y="13093"/>
                  <a:pt x="507" y="13226"/>
                </a:cubicBezTo>
                <a:cubicBezTo>
                  <a:pt x="507" y="13345"/>
                  <a:pt x="512" y="13465"/>
                  <a:pt x="514" y="13584"/>
                </a:cubicBezTo>
                <a:cubicBezTo>
                  <a:pt x="516" y="13664"/>
                  <a:pt x="523" y="13748"/>
                  <a:pt x="518" y="13829"/>
                </a:cubicBezTo>
                <a:cubicBezTo>
                  <a:pt x="468" y="13831"/>
                  <a:pt x="418" y="13839"/>
                  <a:pt x="370" y="13856"/>
                </a:cubicBezTo>
                <a:cubicBezTo>
                  <a:pt x="333" y="13869"/>
                  <a:pt x="296" y="13885"/>
                  <a:pt x="262" y="13907"/>
                </a:cubicBezTo>
                <a:cubicBezTo>
                  <a:pt x="242" y="13920"/>
                  <a:pt x="220" y="13934"/>
                  <a:pt x="213" y="13959"/>
                </a:cubicBezTo>
                <a:cubicBezTo>
                  <a:pt x="209" y="13976"/>
                  <a:pt x="210" y="13994"/>
                  <a:pt x="213" y="14011"/>
                </a:cubicBezTo>
                <a:cubicBezTo>
                  <a:pt x="224" y="14071"/>
                  <a:pt x="275" y="14111"/>
                  <a:pt x="330" y="14129"/>
                </a:cubicBezTo>
                <a:cubicBezTo>
                  <a:pt x="385" y="14147"/>
                  <a:pt x="453" y="14142"/>
                  <a:pt x="503" y="14110"/>
                </a:cubicBezTo>
                <a:cubicBezTo>
                  <a:pt x="560" y="14074"/>
                  <a:pt x="594" y="14009"/>
                  <a:pt x="609" y="13944"/>
                </a:cubicBezTo>
                <a:cubicBezTo>
                  <a:pt x="683" y="13954"/>
                  <a:pt x="756" y="13981"/>
                  <a:pt x="820" y="14022"/>
                </a:cubicBezTo>
                <a:cubicBezTo>
                  <a:pt x="960" y="14111"/>
                  <a:pt x="1065" y="14260"/>
                  <a:pt x="1122" y="14415"/>
                </a:cubicBezTo>
                <a:cubicBezTo>
                  <a:pt x="1180" y="14575"/>
                  <a:pt x="1194" y="14757"/>
                  <a:pt x="1125" y="14916"/>
                </a:cubicBezTo>
                <a:cubicBezTo>
                  <a:pt x="1065" y="15056"/>
                  <a:pt x="942" y="15151"/>
                  <a:pt x="795" y="15186"/>
                </a:cubicBezTo>
                <a:cubicBezTo>
                  <a:pt x="654" y="15218"/>
                  <a:pt x="496" y="15188"/>
                  <a:pt x="391" y="15085"/>
                </a:cubicBezTo>
                <a:cubicBezTo>
                  <a:pt x="391" y="15084"/>
                  <a:pt x="390" y="15085"/>
                  <a:pt x="390" y="15085"/>
                </a:cubicBezTo>
                <a:cubicBezTo>
                  <a:pt x="408" y="15108"/>
                  <a:pt x="428" y="15129"/>
                  <a:pt x="450" y="15147"/>
                </a:cubicBezTo>
                <a:cubicBezTo>
                  <a:pt x="640" y="15294"/>
                  <a:pt x="946" y="15220"/>
                  <a:pt x="1096" y="15051"/>
                </a:cubicBezTo>
                <a:cubicBezTo>
                  <a:pt x="1294" y="14828"/>
                  <a:pt x="1286" y="14470"/>
                  <a:pt x="1143" y="14220"/>
                </a:cubicBezTo>
                <a:close/>
                <a:moveTo>
                  <a:pt x="1552" y="15359"/>
                </a:moveTo>
                <a:cubicBezTo>
                  <a:pt x="1321" y="15525"/>
                  <a:pt x="1023" y="15591"/>
                  <a:pt x="743" y="15539"/>
                </a:cubicBezTo>
                <a:cubicBezTo>
                  <a:pt x="507" y="15495"/>
                  <a:pt x="256" y="15352"/>
                  <a:pt x="166" y="15117"/>
                </a:cubicBezTo>
                <a:cubicBezTo>
                  <a:pt x="126" y="15011"/>
                  <a:pt x="118" y="14879"/>
                  <a:pt x="168" y="14775"/>
                </a:cubicBezTo>
                <a:cubicBezTo>
                  <a:pt x="221" y="14664"/>
                  <a:pt x="312" y="14572"/>
                  <a:pt x="415" y="14512"/>
                </a:cubicBezTo>
                <a:cubicBezTo>
                  <a:pt x="468" y="14481"/>
                  <a:pt x="519" y="14460"/>
                  <a:pt x="583" y="14451"/>
                </a:cubicBezTo>
                <a:cubicBezTo>
                  <a:pt x="582" y="14451"/>
                  <a:pt x="605" y="14449"/>
                  <a:pt x="607" y="14449"/>
                </a:cubicBezTo>
                <a:cubicBezTo>
                  <a:pt x="613" y="14449"/>
                  <a:pt x="618" y="14449"/>
                  <a:pt x="624" y="14449"/>
                </a:cubicBezTo>
                <a:cubicBezTo>
                  <a:pt x="639" y="14448"/>
                  <a:pt x="655" y="14449"/>
                  <a:pt x="670" y="14451"/>
                </a:cubicBezTo>
                <a:cubicBezTo>
                  <a:pt x="671" y="14451"/>
                  <a:pt x="671" y="14451"/>
                  <a:pt x="672" y="14451"/>
                </a:cubicBezTo>
                <a:cubicBezTo>
                  <a:pt x="680" y="14453"/>
                  <a:pt x="688" y="14454"/>
                  <a:pt x="695" y="14456"/>
                </a:cubicBezTo>
                <a:cubicBezTo>
                  <a:pt x="708" y="14459"/>
                  <a:pt x="720" y="14463"/>
                  <a:pt x="733" y="14467"/>
                </a:cubicBezTo>
                <a:cubicBezTo>
                  <a:pt x="735" y="14467"/>
                  <a:pt x="755" y="14476"/>
                  <a:pt x="753" y="14475"/>
                </a:cubicBezTo>
                <a:cubicBezTo>
                  <a:pt x="758" y="14477"/>
                  <a:pt x="762" y="14479"/>
                  <a:pt x="767" y="14482"/>
                </a:cubicBezTo>
                <a:cubicBezTo>
                  <a:pt x="780" y="14488"/>
                  <a:pt x="792" y="14495"/>
                  <a:pt x="804" y="14503"/>
                </a:cubicBezTo>
                <a:cubicBezTo>
                  <a:pt x="803" y="14503"/>
                  <a:pt x="810" y="14508"/>
                  <a:pt x="814" y="14511"/>
                </a:cubicBezTo>
                <a:cubicBezTo>
                  <a:pt x="817" y="14514"/>
                  <a:pt x="824" y="14520"/>
                  <a:pt x="824" y="14519"/>
                </a:cubicBezTo>
                <a:cubicBezTo>
                  <a:pt x="834" y="14528"/>
                  <a:pt x="844" y="14538"/>
                  <a:pt x="853" y="14549"/>
                </a:cubicBezTo>
                <a:cubicBezTo>
                  <a:pt x="855" y="14551"/>
                  <a:pt x="856" y="14552"/>
                  <a:pt x="857" y="14554"/>
                </a:cubicBezTo>
                <a:cubicBezTo>
                  <a:pt x="857" y="14554"/>
                  <a:pt x="858" y="14556"/>
                  <a:pt x="862" y="14560"/>
                </a:cubicBezTo>
                <a:cubicBezTo>
                  <a:pt x="866" y="14567"/>
                  <a:pt x="870" y="14573"/>
                  <a:pt x="874" y="14580"/>
                </a:cubicBezTo>
                <a:cubicBezTo>
                  <a:pt x="876" y="14584"/>
                  <a:pt x="878" y="14588"/>
                  <a:pt x="880" y="14592"/>
                </a:cubicBezTo>
                <a:cubicBezTo>
                  <a:pt x="881" y="14594"/>
                  <a:pt x="882" y="14595"/>
                  <a:pt x="882" y="14596"/>
                </a:cubicBezTo>
                <a:cubicBezTo>
                  <a:pt x="883" y="14596"/>
                  <a:pt x="883" y="14598"/>
                  <a:pt x="883" y="14599"/>
                </a:cubicBezTo>
                <a:cubicBezTo>
                  <a:pt x="887" y="14610"/>
                  <a:pt x="891" y="14621"/>
                  <a:pt x="893" y="14633"/>
                </a:cubicBezTo>
                <a:cubicBezTo>
                  <a:pt x="894" y="14634"/>
                  <a:pt x="895" y="14643"/>
                  <a:pt x="896" y="14646"/>
                </a:cubicBezTo>
                <a:cubicBezTo>
                  <a:pt x="896" y="14651"/>
                  <a:pt x="897" y="14656"/>
                  <a:pt x="897" y="14661"/>
                </a:cubicBezTo>
                <a:cubicBezTo>
                  <a:pt x="898" y="14674"/>
                  <a:pt x="897" y="14686"/>
                  <a:pt x="896" y="14699"/>
                </a:cubicBezTo>
                <a:cubicBezTo>
                  <a:pt x="896" y="14695"/>
                  <a:pt x="893" y="14719"/>
                  <a:pt x="891" y="14724"/>
                </a:cubicBezTo>
                <a:cubicBezTo>
                  <a:pt x="890" y="14731"/>
                  <a:pt x="888" y="14737"/>
                  <a:pt x="885" y="14744"/>
                </a:cubicBezTo>
                <a:cubicBezTo>
                  <a:pt x="885" y="14745"/>
                  <a:pt x="882" y="14752"/>
                  <a:pt x="881" y="14755"/>
                </a:cubicBezTo>
                <a:cubicBezTo>
                  <a:pt x="876" y="14764"/>
                  <a:pt x="872" y="14773"/>
                  <a:pt x="866" y="14782"/>
                </a:cubicBezTo>
                <a:cubicBezTo>
                  <a:pt x="866" y="14783"/>
                  <a:pt x="859" y="14792"/>
                  <a:pt x="857" y="14796"/>
                </a:cubicBezTo>
                <a:cubicBezTo>
                  <a:pt x="854" y="14799"/>
                  <a:pt x="849" y="14805"/>
                  <a:pt x="849" y="14804"/>
                </a:cubicBezTo>
                <a:cubicBezTo>
                  <a:pt x="844" y="14809"/>
                  <a:pt x="839" y="14814"/>
                  <a:pt x="834" y="14819"/>
                </a:cubicBezTo>
                <a:cubicBezTo>
                  <a:pt x="833" y="14820"/>
                  <a:pt x="833" y="14820"/>
                  <a:pt x="832" y="14821"/>
                </a:cubicBezTo>
                <a:cubicBezTo>
                  <a:pt x="832" y="14821"/>
                  <a:pt x="831" y="14821"/>
                  <a:pt x="830" y="14822"/>
                </a:cubicBezTo>
                <a:cubicBezTo>
                  <a:pt x="822" y="14828"/>
                  <a:pt x="813" y="14833"/>
                  <a:pt x="804" y="14837"/>
                </a:cubicBezTo>
                <a:cubicBezTo>
                  <a:pt x="804" y="14836"/>
                  <a:pt x="785" y="14842"/>
                  <a:pt x="782" y="14843"/>
                </a:cubicBezTo>
                <a:cubicBezTo>
                  <a:pt x="778" y="14844"/>
                  <a:pt x="775" y="14845"/>
                  <a:pt x="771" y="14845"/>
                </a:cubicBezTo>
                <a:cubicBezTo>
                  <a:pt x="771" y="14845"/>
                  <a:pt x="770" y="14845"/>
                  <a:pt x="770" y="14845"/>
                </a:cubicBezTo>
                <a:cubicBezTo>
                  <a:pt x="765" y="14846"/>
                  <a:pt x="761" y="14846"/>
                  <a:pt x="757" y="14846"/>
                </a:cubicBezTo>
                <a:cubicBezTo>
                  <a:pt x="744" y="14847"/>
                  <a:pt x="732" y="14845"/>
                  <a:pt x="719" y="14844"/>
                </a:cubicBezTo>
                <a:cubicBezTo>
                  <a:pt x="719" y="14844"/>
                  <a:pt x="718" y="14844"/>
                  <a:pt x="718" y="14844"/>
                </a:cubicBezTo>
                <a:cubicBezTo>
                  <a:pt x="712" y="14843"/>
                  <a:pt x="706" y="14842"/>
                  <a:pt x="700" y="14841"/>
                </a:cubicBezTo>
                <a:cubicBezTo>
                  <a:pt x="690" y="14838"/>
                  <a:pt x="680" y="14834"/>
                  <a:pt x="670" y="14831"/>
                </a:cubicBezTo>
                <a:cubicBezTo>
                  <a:pt x="657" y="14826"/>
                  <a:pt x="635" y="14817"/>
                  <a:pt x="621" y="14803"/>
                </a:cubicBezTo>
                <a:cubicBezTo>
                  <a:pt x="615" y="14795"/>
                  <a:pt x="610" y="14786"/>
                  <a:pt x="603" y="14779"/>
                </a:cubicBezTo>
                <a:cubicBezTo>
                  <a:pt x="595" y="14771"/>
                  <a:pt x="584" y="14766"/>
                  <a:pt x="575" y="14758"/>
                </a:cubicBezTo>
                <a:cubicBezTo>
                  <a:pt x="561" y="14745"/>
                  <a:pt x="537" y="14750"/>
                  <a:pt x="531" y="14770"/>
                </a:cubicBezTo>
                <a:cubicBezTo>
                  <a:pt x="523" y="14801"/>
                  <a:pt x="524" y="14826"/>
                  <a:pt x="540" y="14854"/>
                </a:cubicBezTo>
                <a:cubicBezTo>
                  <a:pt x="571" y="14907"/>
                  <a:pt x="617" y="14947"/>
                  <a:pt x="677" y="14970"/>
                </a:cubicBezTo>
                <a:cubicBezTo>
                  <a:pt x="732" y="14991"/>
                  <a:pt x="800" y="14992"/>
                  <a:pt x="856" y="14972"/>
                </a:cubicBezTo>
                <a:cubicBezTo>
                  <a:pt x="990" y="14925"/>
                  <a:pt x="1066" y="14782"/>
                  <a:pt x="1053" y="14643"/>
                </a:cubicBezTo>
                <a:cubicBezTo>
                  <a:pt x="1038" y="14488"/>
                  <a:pt x="933" y="14372"/>
                  <a:pt x="790" y="14318"/>
                </a:cubicBezTo>
                <a:cubicBezTo>
                  <a:pt x="643" y="14262"/>
                  <a:pt x="477" y="14295"/>
                  <a:pt x="344" y="14371"/>
                </a:cubicBezTo>
                <a:cubicBezTo>
                  <a:pt x="211" y="14448"/>
                  <a:pt x="93" y="14571"/>
                  <a:pt x="46" y="14719"/>
                </a:cubicBezTo>
                <a:cubicBezTo>
                  <a:pt x="0" y="14865"/>
                  <a:pt x="20" y="15015"/>
                  <a:pt x="86" y="15151"/>
                </a:cubicBezTo>
                <a:cubicBezTo>
                  <a:pt x="211" y="15410"/>
                  <a:pt x="498" y="15547"/>
                  <a:pt x="771" y="15582"/>
                </a:cubicBezTo>
                <a:cubicBezTo>
                  <a:pt x="1048" y="15617"/>
                  <a:pt x="1337" y="15542"/>
                  <a:pt x="1560" y="15373"/>
                </a:cubicBezTo>
                <a:cubicBezTo>
                  <a:pt x="1568" y="15367"/>
                  <a:pt x="1560" y="15352"/>
                  <a:pt x="1552" y="15359"/>
                </a:cubicBezTo>
                <a:close/>
                <a:moveTo>
                  <a:pt x="9745" y="15373"/>
                </a:moveTo>
                <a:cubicBezTo>
                  <a:pt x="9967" y="15542"/>
                  <a:pt x="10256" y="15617"/>
                  <a:pt x="10534" y="15582"/>
                </a:cubicBezTo>
                <a:cubicBezTo>
                  <a:pt x="10807" y="15547"/>
                  <a:pt x="11094" y="15410"/>
                  <a:pt x="11219" y="15151"/>
                </a:cubicBezTo>
                <a:cubicBezTo>
                  <a:pt x="11284" y="15015"/>
                  <a:pt x="11305" y="14865"/>
                  <a:pt x="11258" y="14719"/>
                </a:cubicBezTo>
                <a:cubicBezTo>
                  <a:pt x="11211" y="14571"/>
                  <a:pt x="11094" y="14448"/>
                  <a:pt x="10961" y="14371"/>
                </a:cubicBezTo>
                <a:cubicBezTo>
                  <a:pt x="10828" y="14295"/>
                  <a:pt x="10662" y="14262"/>
                  <a:pt x="10515" y="14318"/>
                </a:cubicBezTo>
                <a:cubicBezTo>
                  <a:pt x="10372" y="14372"/>
                  <a:pt x="10266" y="14488"/>
                  <a:pt x="10252" y="14643"/>
                </a:cubicBezTo>
                <a:cubicBezTo>
                  <a:pt x="10239" y="14782"/>
                  <a:pt x="10314" y="14925"/>
                  <a:pt x="10448" y="14972"/>
                </a:cubicBezTo>
                <a:cubicBezTo>
                  <a:pt x="10504" y="14992"/>
                  <a:pt x="10572" y="14991"/>
                  <a:pt x="10627" y="14970"/>
                </a:cubicBezTo>
                <a:cubicBezTo>
                  <a:pt x="10687" y="14947"/>
                  <a:pt x="10733" y="14907"/>
                  <a:pt x="10764" y="14854"/>
                </a:cubicBezTo>
                <a:cubicBezTo>
                  <a:pt x="10781" y="14826"/>
                  <a:pt x="10782" y="14801"/>
                  <a:pt x="10773" y="14770"/>
                </a:cubicBezTo>
                <a:cubicBezTo>
                  <a:pt x="10768" y="14750"/>
                  <a:pt x="10743" y="14745"/>
                  <a:pt x="10729" y="14758"/>
                </a:cubicBezTo>
                <a:cubicBezTo>
                  <a:pt x="10721" y="14766"/>
                  <a:pt x="10710" y="14771"/>
                  <a:pt x="10702" y="14779"/>
                </a:cubicBezTo>
                <a:cubicBezTo>
                  <a:pt x="10695" y="14786"/>
                  <a:pt x="10690" y="14795"/>
                  <a:pt x="10683" y="14803"/>
                </a:cubicBezTo>
                <a:cubicBezTo>
                  <a:pt x="10670" y="14817"/>
                  <a:pt x="10648" y="14826"/>
                  <a:pt x="10634" y="14831"/>
                </a:cubicBezTo>
                <a:cubicBezTo>
                  <a:pt x="10625" y="14834"/>
                  <a:pt x="10615" y="14838"/>
                  <a:pt x="10605" y="14841"/>
                </a:cubicBezTo>
                <a:cubicBezTo>
                  <a:pt x="10599" y="14842"/>
                  <a:pt x="10593" y="14843"/>
                  <a:pt x="10587" y="14844"/>
                </a:cubicBezTo>
                <a:cubicBezTo>
                  <a:pt x="10586" y="14844"/>
                  <a:pt x="10586" y="14844"/>
                  <a:pt x="10585" y="14844"/>
                </a:cubicBezTo>
                <a:cubicBezTo>
                  <a:pt x="10573" y="14845"/>
                  <a:pt x="10560" y="14847"/>
                  <a:pt x="10548" y="14846"/>
                </a:cubicBezTo>
                <a:cubicBezTo>
                  <a:pt x="10543" y="14846"/>
                  <a:pt x="10539" y="14846"/>
                  <a:pt x="10535" y="14845"/>
                </a:cubicBezTo>
                <a:cubicBezTo>
                  <a:pt x="10534" y="14845"/>
                  <a:pt x="10534" y="14845"/>
                  <a:pt x="10533" y="14845"/>
                </a:cubicBezTo>
                <a:cubicBezTo>
                  <a:pt x="10530" y="14845"/>
                  <a:pt x="10526" y="14844"/>
                  <a:pt x="10523" y="14843"/>
                </a:cubicBezTo>
                <a:cubicBezTo>
                  <a:pt x="10519" y="14842"/>
                  <a:pt x="10501" y="14836"/>
                  <a:pt x="10501" y="14837"/>
                </a:cubicBezTo>
                <a:cubicBezTo>
                  <a:pt x="10492" y="14833"/>
                  <a:pt x="10483" y="14828"/>
                  <a:pt x="10474" y="14822"/>
                </a:cubicBezTo>
                <a:cubicBezTo>
                  <a:pt x="10473" y="14821"/>
                  <a:pt x="10473" y="14821"/>
                  <a:pt x="10472" y="14821"/>
                </a:cubicBezTo>
                <a:cubicBezTo>
                  <a:pt x="10472" y="14820"/>
                  <a:pt x="10471" y="14820"/>
                  <a:pt x="10470" y="14819"/>
                </a:cubicBezTo>
                <a:cubicBezTo>
                  <a:pt x="10465" y="14814"/>
                  <a:pt x="10460" y="14809"/>
                  <a:pt x="10455" y="14804"/>
                </a:cubicBezTo>
                <a:cubicBezTo>
                  <a:pt x="10456" y="14805"/>
                  <a:pt x="10450" y="14799"/>
                  <a:pt x="10448" y="14796"/>
                </a:cubicBezTo>
                <a:cubicBezTo>
                  <a:pt x="10445" y="14792"/>
                  <a:pt x="10439" y="14783"/>
                  <a:pt x="10438" y="14782"/>
                </a:cubicBezTo>
                <a:cubicBezTo>
                  <a:pt x="10433" y="14773"/>
                  <a:pt x="10428" y="14764"/>
                  <a:pt x="10424" y="14755"/>
                </a:cubicBezTo>
                <a:cubicBezTo>
                  <a:pt x="10423" y="14752"/>
                  <a:pt x="10419" y="14745"/>
                  <a:pt x="10419" y="14744"/>
                </a:cubicBezTo>
                <a:cubicBezTo>
                  <a:pt x="10417" y="14737"/>
                  <a:pt x="10415" y="14731"/>
                  <a:pt x="10413" y="14724"/>
                </a:cubicBezTo>
                <a:cubicBezTo>
                  <a:pt x="10412" y="14719"/>
                  <a:pt x="10409" y="14695"/>
                  <a:pt x="10408" y="14699"/>
                </a:cubicBezTo>
                <a:cubicBezTo>
                  <a:pt x="10408" y="14686"/>
                  <a:pt x="10407" y="14674"/>
                  <a:pt x="10408" y="14661"/>
                </a:cubicBezTo>
                <a:cubicBezTo>
                  <a:pt x="10408" y="14656"/>
                  <a:pt x="10408" y="14651"/>
                  <a:pt x="10409" y="14646"/>
                </a:cubicBezTo>
                <a:cubicBezTo>
                  <a:pt x="10409" y="14643"/>
                  <a:pt x="10411" y="14634"/>
                  <a:pt x="10411" y="14633"/>
                </a:cubicBezTo>
                <a:cubicBezTo>
                  <a:pt x="10414" y="14621"/>
                  <a:pt x="10417" y="14610"/>
                  <a:pt x="10421" y="14599"/>
                </a:cubicBezTo>
                <a:cubicBezTo>
                  <a:pt x="10422" y="14598"/>
                  <a:pt x="10422" y="14596"/>
                  <a:pt x="10422" y="14596"/>
                </a:cubicBezTo>
                <a:cubicBezTo>
                  <a:pt x="10423" y="14595"/>
                  <a:pt x="10423" y="14594"/>
                  <a:pt x="10424" y="14592"/>
                </a:cubicBezTo>
                <a:cubicBezTo>
                  <a:pt x="10426" y="14588"/>
                  <a:pt x="10428" y="14584"/>
                  <a:pt x="10431" y="14580"/>
                </a:cubicBezTo>
                <a:cubicBezTo>
                  <a:pt x="10434" y="14573"/>
                  <a:pt x="10439" y="14567"/>
                  <a:pt x="10443" y="14560"/>
                </a:cubicBezTo>
                <a:cubicBezTo>
                  <a:pt x="10446" y="14556"/>
                  <a:pt x="10447" y="14554"/>
                  <a:pt x="10447" y="14554"/>
                </a:cubicBezTo>
                <a:cubicBezTo>
                  <a:pt x="10448" y="14552"/>
                  <a:pt x="10450" y="14551"/>
                  <a:pt x="10451" y="14549"/>
                </a:cubicBezTo>
                <a:cubicBezTo>
                  <a:pt x="10461" y="14538"/>
                  <a:pt x="10470" y="14528"/>
                  <a:pt x="10481" y="14519"/>
                </a:cubicBezTo>
                <a:cubicBezTo>
                  <a:pt x="10480" y="14520"/>
                  <a:pt x="10487" y="14514"/>
                  <a:pt x="10491" y="14511"/>
                </a:cubicBezTo>
                <a:cubicBezTo>
                  <a:pt x="10494" y="14508"/>
                  <a:pt x="10502" y="14503"/>
                  <a:pt x="10501" y="14503"/>
                </a:cubicBezTo>
                <a:cubicBezTo>
                  <a:pt x="10513" y="14495"/>
                  <a:pt x="10525" y="14488"/>
                  <a:pt x="10537" y="14482"/>
                </a:cubicBezTo>
                <a:cubicBezTo>
                  <a:pt x="10542" y="14479"/>
                  <a:pt x="10547" y="14477"/>
                  <a:pt x="10552" y="14475"/>
                </a:cubicBezTo>
                <a:cubicBezTo>
                  <a:pt x="10549" y="14476"/>
                  <a:pt x="10569" y="14467"/>
                  <a:pt x="10572" y="14467"/>
                </a:cubicBezTo>
                <a:cubicBezTo>
                  <a:pt x="10584" y="14463"/>
                  <a:pt x="10597" y="14459"/>
                  <a:pt x="10609" y="14456"/>
                </a:cubicBezTo>
                <a:cubicBezTo>
                  <a:pt x="10617" y="14454"/>
                  <a:pt x="10624" y="14453"/>
                  <a:pt x="10632" y="14451"/>
                </a:cubicBezTo>
                <a:cubicBezTo>
                  <a:pt x="10633" y="14451"/>
                  <a:pt x="10634" y="14451"/>
                  <a:pt x="10635" y="14451"/>
                </a:cubicBezTo>
                <a:cubicBezTo>
                  <a:pt x="10650" y="14449"/>
                  <a:pt x="10665" y="14448"/>
                  <a:pt x="10681" y="14449"/>
                </a:cubicBezTo>
                <a:cubicBezTo>
                  <a:pt x="10686" y="14449"/>
                  <a:pt x="10692" y="14449"/>
                  <a:pt x="10697" y="14449"/>
                </a:cubicBezTo>
                <a:cubicBezTo>
                  <a:pt x="10700" y="14449"/>
                  <a:pt x="10722" y="14451"/>
                  <a:pt x="10722" y="14451"/>
                </a:cubicBezTo>
                <a:cubicBezTo>
                  <a:pt x="10786" y="14460"/>
                  <a:pt x="10836" y="14481"/>
                  <a:pt x="10889" y="14512"/>
                </a:cubicBezTo>
                <a:cubicBezTo>
                  <a:pt x="10993" y="14572"/>
                  <a:pt x="11084" y="14664"/>
                  <a:pt x="11137" y="14775"/>
                </a:cubicBezTo>
                <a:cubicBezTo>
                  <a:pt x="11186" y="14879"/>
                  <a:pt x="11179" y="15011"/>
                  <a:pt x="11138" y="15117"/>
                </a:cubicBezTo>
                <a:cubicBezTo>
                  <a:pt x="11049" y="15352"/>
                  <a:pt x="10797" y="15495"/>
                  <a:pt x="10562" y="15539"/>
                </a:cubicBezTo>
                <a:cubicBezTo>
                  <a:pt x="10282" y="15591"/>
                  <a:pt x="9984" y="15525"/>
                  <a:pt x="9753" y="15359"/>
                </a:cubicBezTo>
                <a:cubicBezTo>
                  <a:pt x="9744" y="15352"/>
                  <a:pt x="9736" y="15367"/>
                  <a:pt x="9745" y="15373"/>
                </a:cubicBezTo>
                <a:close/>
                <a:moveTo>
                  <a:pt x="9511" y="15295"/>
                </a:moveTo>
                <a:cubicBezTo>
                  <a:pt x="9442" y="15295"/>
                  <a:pt x="9372" y="15295"/>
                  <a:pt x="9303" y="15295"/>
                </a:cubicBezTo>
                <a:cubicBezTo>
                  <a:pt x="9116" y="15295"/>
                  <a:pt x="8929" y="15295"/>
                  <a:pt x="8743" y="15295"/>
                </a:cubicBezTo>
                <a:cubicBezTo>
                  <a:pt x="8466" y="15295"/>
                  <a:pt x="8189" y="15295"/>
                  <a:pt x="7912" y="15295"/>
                </a:cubicBezTo>
                <a:cubicBezTo>
                  <a:pt x="7574" y="15295"/>
                  <a:pt x="7236" y="15295"/>
                  <a:pt x="6898" y="15295"/>
                </a:cubicBezTo>
                <a:cubicBezTo>
                  <a:pt x="6529" y="15295"/>
                  <a:pt x="6160" y="15295"/>
                  <a:pt x="5791" y="15295"/>
                </a:cubicBezTo>
                <a:cubicBezTo>
                  <a:pt x="5416" y="15295"/>
                  <a:pt x="5041" y="15295"/>
                  <a:pt x="4667" y="15295"/>
                </a:cubicBezTo>
                <a:cubicBezTo>
                  <a:pt x="4319" y="15295"/>
                  <a:pt x="3972" y="15295"/>
                  <a:pt x="3625" y="15295"/>
                </a:cubicBezTo>
                <a:cubicBezTo>
                  <a:pt x="3331" y="15295"/>
                  <a:pt x="3036" y="15295"/>
                  <a:pt x="2742" y="15295"/>
                </a:cubicBezTo>
                <a:cubicBezTo>
                  <a:pt x="2530" y="15295"/>
                  <a:pt x="2319" y="15295"/>
                  <a:pt x="2107" y="15295"/>
                </a:cubicBezTo>
                <a:cubicBezTo>
                  <a:pt x="2007" y="15295"/>
                  <a:pt x="1907" y="15293"/>
                  <a:pt x="1807" y="15295"/>
                </a:cubicBezTo>
                <a:cubicBezTo>
                  <a:pt x="1802" y="15295"/>
                  <a:pt x="1798" y="15295"/>
                  <a:pt x="1794" y="15295"/>
                </a:cubicBezTo>
                <a:cubicBezTo>
                  <a:pt x="1729" y="15295"/>
                  <a:pt x="1729" y="15396"/>
                  <a:pt x="1794" y="15396"/>
                </a:cubicBezTo>
                <a:cubicBezTo>
                  <a:pt x="1863" y="15396"/>
                  <a:pt x="1932" y="15396"/>
                  <a:pt x="2001" y="15396"/>
                </a:cubicBezTo>
                <a:cubicBezTo>
                  <a:pt x="2188" y="15396"/>
                  <a:pt x="2375" y="15396"/>
                  <a:pt x="2562" y="15396"/>
                </a:cubicBezTo>
                <a:cubicBezTo>
                  <a:pt x="2839" y="15396"/>
                  <a:pt x="3116" y="15396"/>
                  <a:pt x="3393" y="15396"/>
                </a:cubicBezTo>
                <a:cubicBezTo>
                  <a:pt x="3731" y="15396"/>
                  <a:pt x="4069" y="15396"/>
                  <a:pt x="4407" y="15396"/>
                </a:cubicBezTo>
                <a:cubicBezTo>
                  <a:pt x="4776" y="15396"/>
                  <a:pt x="5145" y="15396"/>
                  <a:pt x="5513" y="15396"/>
                </a:cubicBezTo>
                <a:cubicBezTo>
                  <a:pt x="5888" y="15396"/>
                  <a:pt x="6263" y="15396"/>
                  <a:pt x="6638" y="15396"/>
                </a:cubicBezTo>
                <a:cubicBezTo>
                  <a:pt x="6985" y="15396"/>
                  <a:pt x="7332" y="15396"/>
                  <a:pt x="7679" y="15396"/>
                </a:cubicBezTo>
                <a:cubicBezTo>
                  <a:pt x="7974" y="15396"/>
                  <a:pt x="8268" y="15396"/>
                  <a:pt x="8563" y="15396"/>
                </a:cubicBezTo>
                <a:cubicBezTo>
                  <a:pt x="8774" y="15396"/>
                  <a:pt x="8986" y="15396"/>
                  <a:pt x="9198" y="15396"/>
                </a:cubicBezTo>
                <a:cubicBezTo>
                  <a:pt x="9298" y="15396"/>
                  <a:pt x="9398" y="15398"/>
                  <a:pt x="9498" y="15396"/>
                </a:cubicBezTo>
                <a:cubicBezTo>
                  <a:pt x="9502" y="15396"/>
                  <a:pt x="9507" y="15396"/>
                  <a:pt x="9511" y="15396"/>
                </a:cubicBezTo>
                <a:cubicBezTo>
                  <a:pt x="9576" y="15396"/>
                  <a:pt x="9576" y="15295"/>
                  <a:pt x="9511" y="15295"/>
                </a:cubicBezTo>
                <a:close/>
                <a:moveTo>
                  <a:pt x="10806" y="1676"/>
                </a:moveTo>
                <a:cubicBezTo>
                  <a:pt x="10812" y="1657"/>
                  <a:pt x="10821" y="1638"/>
                  <a:pt x="10833" y="1623"/>
                </a:cubicBezTo>
                <a:cubicBezTo>
                  <a:pt x="10846" y="1607"/>
                  <a:pt x="10851" y="1603"/>
                  <a:pt x="10866" y="1595"/>
                </a:cubicBezTo>
                <a:cubicBezTo>
                  <a:pt x="10867" y="1595"/>
                  <a:pt x="10867" y="1594"/>
                  <a:pt x="10868" y="1594"/>
                </a:cubicBezTo>
                <a:cubicBezTo>
                  <a:pt x="10871" y="1593"/>
                  <a:pt x="10875" y="1592"/>
                  <a:pt x="10878" y="1591"/>
                </a:cubicBezTo>
                <a:cubicBezTo>
                  <a:pt x="10880" y="1590"/>
                  <a:pt x="10894" y="1588"/>
                  <a:pt x="10894" y="1587"/>
                </a:cubicBezTo>
                <a:cubicBezTo>
                  <a:pt x="10902" y="1587"/>
                  <a:pt x="10911" y="1587"/>
                  <a:pt x="10920" y="1587"/>
                </a:cubicBezTo>
                <a:cubicBezTo>
                  <a:pt x="10920" y="1587"/>
                  <a:pt x="10923" y="1588"/>
                  <a:pt x="10924" y="1588"/>
                </a:cubicBezTo>
                <a:cubicBezTo>
                  <a:pt x="10927" y="1588"/>
                  <a:pt x="10930" y="1589"/>
                  <a:pt x="10933" y="1590"/>
                </a:cubicBezTo>
                <a:cubicBezTo>
                  <a:pt x="10951" y="1594"/>
                  <a:pt x="10950" y="1594"/>
                  <a:pt x="10964" y="1602"/>
                </a:cubicBezTo>
                <a:cubicBezTo>
                  <a:pt x="10974" y="1607"/>
                  <a:pt x="10977" y="1611"/>
                  <a:pt x="10981" y="1618"/>
                </a:cubicBezTo>
                <a:cubicBezTo>
                  <a:pt x="10927" y="1652"/>
                  <a:pt x="10867" y="1670"/>
                  <a:pt x="10806" y="1676"/>
                </a:cubicBezTo>
                <a:close/>
                <a:moveTo>
                  <a:pt x="10161" y="1397"/>
                </a:moveTo>
                <a:cubicBezTo>
                  <a:pt x="10237" y="1529"/>
                  <a:pt x="10347" y="1648"/>
                  <a:pt x="10483" y="1719"/>
                </a:cubicBezTo>
                <a:cubicBezTo>
                  <a:pt x="10545" y="1751"/>
                  <a:pt x="10612" y="1773"/>
                  <a:pt x="10682" y="1783"/>
                </a:cubicBezTo>
                <a:cubicBezTo>
                  <a:pt x="10680" y="1829"/>
                  <a:pt x="10681" y="1876"/>
                  <a:pt x="10683" y="1923"/>
                </a:cubicBezTo>
                <a:lnTo>
                  <a:pt x="10690" y="2212"/>
                </a:lnTo>
                <a:cubicBezTo>
                  <a:pt x="10695" y="2406"/>
                  <a:pt x="10706" y="2598"/>
                  <a:pt x="10731" y="2791"/>
                </a:cubicBezTo>
                <a:cubicBezTo>
                  <a:pt x="10735" y="2820"/>
                  <a:pt x="10776" y="2821"/>
                  <a:pt x="10778" y="2791"/>
                </a:cubicBezTo>
                <a:cubicBezTo>
                  <a:pt x="10790" y="2657"/>
                  <a:pt x="10796" y="2525"/>
                  <a:pt x="10797" y="2391"/>
                </a:cubicBezTo>
                <a:cubicBezTo>
                  <a:pt x="10798" y="2272"/>
                  <a:pt x="10793" y="2152"/>
                  <a:pt x="10791" y="2033"/>
                </a:cubicBezTo>
                <a:cubicBezTo>
                  <a:pt x="10789" y="1953"/>
                  <a:pt x="10782" y="1869"/>
                  <a:pt x="10787" y="1789"/>
                </a:cubicBezTo>
                <a:cubicBezTo>
                  <a:pt x="10837" y="1787"/>
                  <a:pt x="10886" y="1778"/>
                  <a:pt x="10934" y="1762"/>
                </a:cubicBezTo>
                <a:cubicBezTo>
                  <a:pt x="10972" y="1749"/>
                  <a:pt x="11009" y="1732"/>
                  <a:pt x="11042" y="1710"/>
                </a:cubicBezTo>
                <a:cubicBezTo>
                  <a:pt x="11063" y="1697"/>
                  <a:pt x="11085" y="1684"/>
                  <a:pt x="11091" y="1658"/>
                </a:cubicBezTo>
                <a:cubicBezTo>
                  <a:pt x="11096" y="1641"/>
                  <a:pt x="11095" y="1623"/>
                  <a:pt x="11091" y="1606"/>
                </a:cubicBezTo>
                <a:cubicBezTo>
                  <a:pt x="11081" y="1547"/>
                  <a:pt x="11030" y="1506"/>
                  <a:pt x="10975" y="1488"/>
                </a:cubicBezTo>
                <a:cubicBezTo>
                  <a:pt x="10919" y="1471"/>
                  <a:pt x="10851" y="1475"/>
                  <a:pt x="10802" y="1507"/>
                </a:cubicBezTo>
                <a:cubicBezTo>
                  <a:pt x="10745" y="1544"/>
                  <a:pt x="10711" y="1609"/>
                  <a:pt x="10695" y="1673"/>
                </a:cubicBezTo>
                <a:cubicBezTo>
                  <a:pt x="10621" y="1663"/>
                  <a:pt x="10549" y="1636"/>
                  <a:pt x="10485" y="1595"/>
                </a:cubicBezTo>
                <a:cubicBezTo>
                  <a:pt x="10344" y="1506"/>
                  <a:pt x="10239" y="1357"/>
                  <a:pt x="10183" y="1202"/>
                </a:cubicBezTo>
                <a:cubicBezTo>
                  <a:pt x="10124" y="1042"/>
                  <a:pt x="10111" y="861"/>
                  <a:pt x="10179" y="702"/>
                </a:cubicBezTo>
                <a:cubicBezTo>
                  <a:pt x="10240" y="562"/>
                  <a:pt x="10362" y="466"/>
                  <a:pt x="10510" y="432"/>
                </a:cubicBezTo>
                <a:cubicBezTo>
                  <a:pt x="10651" y="399"/>
                  <a:pt x="10808" y="429"/>
                  <a:pt x="10914" y="532"/>
                </a:cubicBezTo>
                <a:cubicBezTo>
                  <a:pt x="10914" y="533"/>
                  <a:pt x="10914" y="532"/>
                  <a:pt x="10914" y="532"/>
                </a:cubicBezTo>
                <a:cubicBezTo>
                  <a:pt x="10896" y="510"/>
                  <a:pt x="10877" y="488"/>
                  <a:pt x="10854" y="470"/>
                </a:cubicBezTo>
                <a:cubicBezTo>
                  <a:pt x="10664" y="323"/>
                  <a:pt x="10359" y="397"/>
                  <a:pt x="10209" y="567"/>
                </a:cubicBezTo>
                <a:cubicBezTo>
                  <a:pt x="10010" y="790"/>
                  <a:pt x="10019" y="1148"/>
                  <a:pt x="10161" y="1397"/>
                </a:cubicBezTo>
                <a:close/>
                <a:moveTo>
                  <a:pt x="9753" y="258"/>
                </a:moveTo>
                <a:cubicBezTo>
                  <a:pt x="9984" y="93"/>
                  <a:pt x="10282" y="26"/>
                  <a:pt x="10562" y="78"/>
                </a:cubicBezTo>
                <a:cubicBezTo>
                  <a:pt x="10797" y="122"/>
                  <a:pt x="11049" y="266"/>
                  <a:pt x="11138" y="500"/>
                </a:cubicBezTo>
                <a:cubicBezTo>
                  <a:pt x="11179" y="606"/>
                  <a:pt x="11186" y="738"/>
                  <a:pt x="11137" y="842"/>
                </a:cubicBezTo>
                <a:cubicBezTo>
                  <a:pt x="11084" y="953"/>
                  <a:pt x="10993" y="1045"/>
                  <a:pt x="10889" y="1106"/>
                </a:cubicBezTo>
                <a:cubicBezTo>
                  <a:pt x="10836" y="1137"/>
                  <a:pt x="10786" y="1157"/>
                  <a:pt x="10722" y="1166"/>
                </a:cubicBezTo>
                <a:cubicBezTo>
                  <a:pt x="10722" y="1166"/>
                  <a:pt x="10700" y="1168"/>
                  <a:pt x="10697" y="1168"/>
                </a:cubicBezTo>
                <a:cubicBezTo>
                  <a:pt x="10692" y="1168"/>
                  <a:pt x="10686" y="1169"/>
                  <a:pt x="10681" y="1169"/>
                </a:cubicBezTo>
                <a:cubicBezTo>
                  <a:pt x="10665" y="1169"/>
                  <a:pt x="10650" y="1168"/>
                  <a:pt x="10635" y="1166"/>
                </a:cubicBezTo>
                <a:cubicBezTo>
                  <a:pt x="10634" y="1166"/>
                  <a:pt x="10633" y="1166"/>
                  <a:pt x="10632" y="1166"/>
                </a:cubicBezTo>
                <a:cubicBezTo>
                  <a:pt x="10624" y="1164"/>
                  <a:pt x="10617" y="1163"/>
                  <a:pt x="10609" y="1161"/>
                </a:cubicBezTo>
                <a:cubicBezTo>
                  <a:pt x="10597" y="1158"/>
                  <a:pt x="10584" y="1155"/>
                  <a:pt x="10572" y="1151"/>
                </a:cubicBezTo>
                <a:cubicBezTo>
                  <a:pt x="10569" y="1150"/>
                  <a:pt x="10549" y="1141"/>
                  <a:pt x="10552" y="1143"/>
                </a:cubicBezTo>
                <a:cubicBezTo>
                  <a:pt x="10547" y="1140"/>
                  <a:pt x="10542" y="1138"/>
                  <a:pt x="10537" y="1136"/>
                </a:cubicBezTo>
                <a:cubicBezTo>
                  <a:pt x="10525" y="1129"/>
                  <a:pt x="10513" y="1122"/>
                  <a:pt x="10501" y="1114"/>
                </a:cubicBezTo>
                <a:cubicBezTo>
                  <a:pt x="10502" y="1115"/>
                  <a:pt x="10494" y="1109"/>
                  <a:pt x="10491" y="1106"/>
                </a:cubicBezTo>
                <a:cubicBezTo>
                  <a:pt x="10487" y="1103"/>
                  <a:pt x="10480" y="1098"/>
                  <a:pt x="10481" y="1098"/>
                </a:cubicBezTo>
                <a:cubicBezTo>
                  <a:pt x="10470" y="1089"/>
                  <a:pt x="10461" y="1079"/>
                  <a:pt x="10451" y="1068"/>
                </a:cubicBezTo>
                <a:cubicBezTo>
                  <a:pt x="10450" y="1067"/>
                  <a:pt x="10448" y="1065"/>
                  <a:pt x="10447" y="1063"/>
                </a:cubicBezTo>
                <a:cubicBezTo>
                  <a:pt x="10447" y="1063"/>
                  <a:pt x="10446" y="1062"/>
                  <a:pt x="10443" y="1057"/>
                </a:cubicBezTo>
                <a:cubicBezTo>
                  <a:pt x="10439" y="1051"/>
                  <a:pt x="10434" y="1044"/>
                  <a:pt x="10431" y="1037"/>
                </a:cubicBezTo>
                <a:cubicBezTo>
                  <a:pt x="10428" y="1033"/>
                  <a:pt x="10426" y="1029"/>
                  <a:pt x="10424" y="1025"/>
                </a:cubicBezTo>
                <a:cubicBezTo>
                  <a:pt x="10423" y="1024"/>
                  <a:pt x="10423" y="1023"/>
                  <a:pt x="10422" y="1022"/>
                </a:cubicBezTo>
                <a:cubicBezTo>
                  <a:pt x="10422" y="1021"/>
                  <a:pt x="10422" y="1020"/>
                  <a:pt x="10421" y="1018"/>
                </a:cubicBezTo>
                <a:cubicBezTo>
                  <a:pt x="10417" y="1007"/>
                  <a:pt x="10414" y="996"/>
                  <a:pt x="10411" y="984"/>
                </a:cubicBezTo>
                <a:cubicBezTo>
                  <a:pt x="10411" y="983"/>
                  <a:pt x="10409" y="974"/>
                  <a:pt x="10409" y="971"/>
                </a:cubicBezTo>
                <a:cubicBezTo>
                  <a:pt x="10408" y="966"/>
                  <a:pt x="10408" y="961"/>
                  <a:pt x="10408" y="956"/>
                </a:cubicBezTo>
                <a:cubicBezTo>
                  <a:pt x="10407" y="943"/>
                  <a:pt x="10408" y="931"/>
                  <a:pt x="10408" y="918"/>
                </a:cubicBezTo>
                <a:cubicBezTo>
                  <a:pt x="10409" y="922"/>
                  <a:pt x="10412" y="898"/>
                  <a:pt x="10413" y="893"/>
                </a:cubicBezTo>
                <a:cubicBezTo>
                  <a:pt x="10415" y="886"/>
                  <a:pt x="10417" y="880"/>
                  <a:pt x="10419" y="873"/>
                </a:cubicBezTo>
                <a:cubicBezTo>
                  <a:pt x="10419" y="872"/>
                  <a:pt x="10423" y="865"/>
                  <a:pt x="10424" y="862"/>
                </a:cubicBezTo>
                <a:cubicBezTo>
                  <a:pt x="10428" y="853"/>
                  <a:pt x="10433" y="844"/>
                  <a:pt x="10438" y="836"/>
                </a:cubicBezTo>
                <a:cubicBezTo>
                  <a:pt x="10439" y="834"/>
                  <a:pt x="10445" y="825"/>
                  <a:pt x="10448" y="822"/>
                </a:cubicBezTo>
                <a:cubicBezTo>
                  <a:pt x="10450" y="819"/>
                  <a:pt x="10456" y="813"/>
                  <a:pt x="10455" y="813"/>
                </a:cubicBezTo>
                <a:cubicBezTo>
                  <a:pt x="10460" y="808"/>
                  <a:pt x="10465" y="803"/>
                  <a:pt x="10470" y="798"/>
                </a:cubicBezTo>
                <a:cubicBezTo>
                  <a:pt x="10471" y="798"/>
                  <a:pt x="10472" y="797"/>
                  <a:pt x="10472" y="797"/>
                </a:cubicBezTo>
                <a:cubicBezTo>
                  <a:pt x="10473" y="796"/>
                  <a:pt x="10473" y="796"/>
                  <a:pt x="10474" y="795"/>
                </a:cubicBezTo>
                <a:cubicBezTo>
                  <a:pt x="10483" y="790"/>
                  <a:pt x="10492" y="785"/>
                  <a:pt x="10501" y="780"/>
                </a:cubicBezTo>
                <a:cubicBezTo>
                  <a:pt x="10501" y="781"/>
                  <a:pt x="10519" y="775"/>
                  <a:pt x="10523" y="774"/>
                </a:cubicBezTo>
                <a:cubicBezTo>
                  <a:pt x="10526" y="773"/>
                  <a:pt x="10530" y="773"/>
                  <a:pt x="10533" y="772"/>
                </a:cubicBezTo>
                <a:cubicBezTo>
                  <a:pt x="10534" y="772"/>
                  <a:pt x="10534" y="772"/>
                  <a:pt x="10535" y="772"/>
                </a:cubicBezTo>
                <a:cubicBezTo>
                  <a:pt x="10539" y="772"/>
                  <a:pt x="10543" y="771"/>
                  <a:pt x="10548" y="771"/>
                </a:cubicBezTo>
                <a:cubicBezTo>
                  <a:pt x="10560" y="771"/>
                  <a:pt x="10573" y="772"/>
                  <a:pt x="10585" y="773"/>
                </a:cubicBezTo>
                <a:cubicBezTo>
                  <a:pt x="10586" y="773"/>
                  <a:pt x="10586" y="773"/>
                  <a:pt x="10587" y="773"/>
                </a:cubicBezTo>
                <a:cubicBezTo>
                  <a:pt x="10593" y="774"/>
                  <a:pt x="10599" y="775"/>
                  <a:pt x="10605" y="777"/>
                </a:cubicBezTo>
                <a:cubicBezTo>
                  <a:pt x="10615" y="779"/>
                  <a:pt x="10625" y="783"/>
                  <a:pt x="10634" y="786"/>
                </a:cubicBezTo>
                <a:cubicBezTo>
                  <a:pt x="10648" y="791"/>
                  <a:pt x="10670" y="801"/>
                  <a:pt x="10683" y="815"/>
                </a:cubicBezTo>
                <a:cubicBezTo>
                  <a:pt x="10690" y="822"/>
                  <a:pt x="10695" y="831"/>
                  <a:pt x="10702" y="838"/>
                </a:cubicBezTo>
                <a:cubicBezTo>
                  <a:pt x="10710" y="846"/>
                  <a:pt x="10721" y="851"/>
                  <a:pt x="10729" y="859"/>
                </a:cubicBezTo>
                <a:cubicBezTo>
                  <a:pt x="10743" y="873"/>
                  <a:pt x="10768" y="867"/>
                  <a:pt x="10773" y="848"/>
                </a:cubicBezTo>
                <a:cubicBezTo>
                  <a:pt x="10782" y="817"/>
                  <a:pt x="10781" y="791"/>
                  <a:pt x="10764" y="763"/>
                </a:cubicBezTo>
                <a:cubicBezTo>
                  <a:pt x="10733" y="710"/>
                  <a:pt x="10687" y="670"/>
                  <a:pt x="10627" y="647"/>
                </a:cubicBezTo>
                <a:cubicBezTo>
                  <a:pt x="10572" y="626"/>
                  <a:pt x="10504" y="625"/>
                  <a:pt x="10448" y="645"/>
                </a:cubicBezTo>
                <a:cubicBezTo>
                  <a:pt x="10314" y="692"/>
                  <a:pt x="10239" y="835"/>
                  <a:pt x="10252" y="974"/>
                </a:cubicBezTo>
                <a:cubicBezTo>
                  <a:pt x="10266" y="1129"/>
                  <a:pt x="10372" y="1245"/>
                  <a:pt x="10515" y="1299"/>
                </a:cubicBezTo>
                <a:cubicBezTo>
                  <a:pt x="10662" y="1355"/>
                  <a:pt x="10828" y="1322"/>
                  <a:pt x="10961" y="1246"/>
                </a:cubicBezTo>
                <a:cubicBezTo>
                  <a:pt x="11094" y="1169"/>
                  <a:pt x="11211" y="1046"/>
                  <a:pt x="11258" y="898"/>
                </a:cubicBezTo>
                <a:cubicBezTo>
                  <a:pt x="11305" y="753"/>
                  <a:pt x="11284" y="602"/>
                  <a:pt x="11219" y="466"/>
                </a:cubicBezTo>
                <a:cubicBezTo>
                  <a:pt x="11094" y="208"/>
                  <a:pt x="10807" y="70"/>
                  <a:pt x="10534" y="35"/>
                </a:cubicBezTo>
                <a:cubicBezTo>
                  <a:pt x="10256" y="0"/>
                  <a:pt x="9967" y="75"/>
                  <a:pt x="9745" y="244"/>
                </a:cubicBezTo>
                <a:cubicBezTo>
                  <a:pt x="9736" y="251"/>
                  <a:pt x="9744" y="265"/>
                  <a:pt x="9753" y="258"/>
                </a:cubicBezTo>
                <a:close/>
                <a:moveTo>
                  <a:pt x="323" y="1618"/>
                </a:moveTo>
                <a:cubicBezTo>
                  <a:pt x="327" y="1611"/>
                  <a:pt x="331" y="1607"/>
                  <a:pt x="340" y="1602"/>
                </a:cubicBezTo>
                <a:cubicBezTo>
                  <a:pt x="354" y="1594"/>
                  <a:pt x="354" y="1594"/>
                  <a:pt x="372" y="1590"/>
                </a:cubicBezTo>
                <a:cubicBezTo>
                  <a:pt x="375" y="1589"/>
                  <a:pt x="378" y="1588"/>
                  <a:pt x="380" y="1588"/>
                </a:cubicBezTo>
                <a:cubicBezTo>
                  <a:pt x="382" y="1588"/>
                  <a:pt x="384" y="1587"/>
                  <a:pt x="385" y="1587"/>
                </a:cubicBezTo>
                <a:cubicBezTo>
                  <a:pt x="394" y="1587"/>
                  <a:pt x="402" y="1587"/>
                  <a:pt x="411" y="1587"/>
                </a:cubicBezTo>
                <a:cubicBezTo>
                  <a:pt x="410" y="1588"/>
                  <a:pt x="424" y="1590"/>
                  <a:pt x="426" y="1591"/>
                </a:cubicBezTo>
                <a:cubicBezTo>
                  <a:pt x="430" y="1592"/>
                  <a:pt x="433" y="1593"/>
                  <a:pt x="437" y="1594"/>
                </a:cubicBezTo>
                <a:cubicBezTo>
                  <a:pt x="437" y="1594"/>
                  <a:pt x="438" y="1595"/>
                  <a:pt x="439" y="1595"/>
                </a:cubicBezTo>
                <a:cubicBezTo>
                  <a:pt x="453" y="1603"/>
                  <a:pt x="458" y="1607"/>
                  <a:pt x="471" y="1623"/>
                </a:cubicBezTo>
                <a:cubicBezTo>
                  <a:pt x="484" y="1638"/>
                  <a:pt x="492" y="1657"/>
                  <a:pt x="499" y="1676"/>
                </a:cubicBezTo>
                <a:cubicBezTo>
                  <a:pt x="438" y="1670"/>
                  <a:pt x="378" y="1652"/>
                  <a:pt x="323" y="1618"/>
                </a:cubicBezTo>
                <a:close/>
                <a:moveTo>
                  <a:pt x="1096" y="567"/>
                </a:moveTo>
                <a:cubicBezTo>
                  <a:pt x="946" y="397"/>
                  <a:pt x="640" y="323"/>
                  <a:pt x="450" y="470"/>
                </a:cubicBezTo>
                <a:cubicBezTo>
                  <a:pt x="428" y="488"/>
                  <a:pt x="408" y="510"/>
                  <a:pt x="390" y="532"/>
                </a:cubicBezTo>
                <a:cubicBezTo>
                  <a:pt x="390" y="532"/>
                  <a:pt x="391" y="533"/>
                  <a:pt x="391" y="532"/>
                </a:cubicBezTo>
                <a:cubicBezTo>
                  <a:pt x="496" y="429"/>
                  <a:pt x="654" y="399"/>
                  <a:pt x="795" y="432"/>
                </a:cubicBezTo>
                <a:cubicBezTo>
                  <a:pt x="942" y="466"/>
                  <a:pt x="1065" y="562"/>
                  <a:pt x="1125" y="702"/>
                </a:cubicBezTo>
                <a:cubicBezTo>
                  <a:pt x="1194" y="861"/>
                  <a:pt x="1180" y="1042"/>
                  <a:pt x="1122" y="1202"/>
                </a:cubicBezTo>
                <a:cubicBezTo>
                  <a:pt x="1065" y="1357"/>
                  <a:pt x="960" y="1506"/>
                  <a:pt x="820" y="1595"/>
                </a:cubicBezTo>
                <a:cubicBezTo>
                  <a:pt x="756" y="1636"/>
                  <a:pt x="683" y="1663"/>
                  <a:pt x="609" y="1673"/>
                </a:cubicBezTo>
                <a:cubicBezTo>
                  <a:pt x="594" y="1609"/>
                  <a:pt x="560" y="1544"/>
                  <a:pt x="503" y="1507"/>
                </a:cubicBezTo>
                <a:cubicBezTo>
                  <a:pt x="453" y="1475"/>
                  <a:pt x="385" y="1471"/>
                  <a:pt x="330" y="1488"/>
                </a:cubicBezTo>
                <a:cubicBezTo>
                  <a:pt x="275" y="1506"/>
                  <a:pt x="224" y="1547"/>
                  <a:pt x="213" y="1606"/>
                </a:cubicBezTo>
                <a:cubicBezTo>
                  <a:pt x="210" y="1623"/>
                  <a:pt x="209" y="1641"/>
                  <a:pt x="213" y="1658"/>
                </a:cubicBezTo>
                <a:cubicBezTo>
                  <a:pt x="220" y="1684"/>
                  <a:pt x="242" y="1697"/>
                  <a:pt x="262" y="1710"/>
                </a:cubicBezTo>
                <a:cubicBezTo>
                  <a:pt x="296" y="1732"/>
                  <a:pt x="333" y="1749"/>
                  <a:pt x="370" y="1762"/>
                </a:cubicBezTo>
                <a:cubicBezTo>
                  <a:pt x="418" y="1778"/>
                  <a:pt x="468" y="1787"/>
                  <a:pt x="518" y="1789"/>
                </a:cubicBezTo>
                <a:cubicBezTo>
                  <a:pt x="523" y="1869"/>
                  <a:pt x="516" y="1953"/>
                  <a:pt x="514" y="2033"/>
                </a:cubicBezTo>
                <a:cubicBezTo>
                  <a:pt x="512" y="2152"/>
                  <a:pt x="507" y="2272"/>
                  <a:pt x="507" y="2391"/>
                </a:cubicBezTo>
                <a:cubicBezTo>
                  <a:pt x="508" y="2525"/>
                  <a:pt x="514" y="2657"/>
                  <a:pt x="526" y="2791"/>
                </a:cubicBezTo>
                <a:cubicBezTo>
                  <a:pt x="529" y="2821"/>
                  <a:pt x="569" y="2820"/>
                  <a:pt x="573" y="2791"/>
                </a:cubicBezTo>
                <a:cubicBezTo>
                  <a:pt x="599" y="2598"/>
                  <a:pt x="610" y="2406"/>
                  <a:pt x="615" y="2212"/>
                </a:cubicBezTo>
                <a:lnTo>
                  <a:pt x="622" y="1923"/>
                </a:lnTo>
                <a:cubicBezTo>
                  <a:pt x="623" y="1876"/>
                  <a:pt x="625" y="1829"/>
                  <a:pt x="623" y="1783"/>
                </a:cubicBezTo>
                <a:cubicBezTo>
                  <a:pt x="692" y="1773"/>
                  <a:pt x="760" y="1751"/>
                  <a:pt x="821" y="1719"/>
                </a:cubicBezTo>
                <a:cubicBezTo>
                  <a:pt x="958" y="1648"/>
                  <a:pt x="1068" y="1529"/>
                  <a:pt x="1143" y="1397"/>
                </a:cubicBezTo>
                <a:cubicBezTo>
                  <a:pt x="1286" y="1148"/>
                  <a:pt x="1294" y="790"/>
                  <a:pt x="1096" y="567"/>
                </a:cubicBezTo>
                <a:close/>
                <a:moveTo>
                  <a:pt x="1560" y="244"/>
                </a:moveTo>
                <a:cubicBezTo>
                  <a:pt x="1337" y="75"/>
                  <a:pt x="1048" y="0"/>
                  <a:pt x="771" y="35"/>
                </a:cubicBezTo>
                <a:cubicBezTo>
                  <a:pt x="498" y="70"/>
                  <a:pt x="211" y="208"/>
                  <a:pt x="86" y="466"/>
                </a:cubicBezTo>
                <a:cubicBezTo>
                  <a:pt x="20" y="602"/>
                  <a:pt x="0" y="753"/>
                  <a:pt x="46" y="898"/>
                </a:cubicBezTo>
                <a:cubicBezTo>
                  <a:pt x="93" y="1046"/>
                  <a:pt x="211" y="1169"/>
                  <a:pt x="344" y="1246"/>
                </a:cubicBezTo>
                <a:cubicBezTo>
                  <a:pt x="477" y="1322"/>
                  <a:pt x="643" y="1355"/>
                  <a:pt x="790" y="1299"/>
                </a:cubicBezTo>
                <a:cubicBezTo>
                  <a:pt x="933" y="1245"/>
                  <a:pt x="1038" y="1129"/>
                  <a:pt x="1053" y="974"/>
                </a:cubicBezTo>
                <a:cubicBezTo>
                  <a:pt x="1066" y="835"/>
                  <a:pt x="990" y="692"/>
                  <a:pt x="856" y="645"/>
                </a:cubicBezTo>
                <a:cubicBezTo>
                  <a:pt x="800" y="625"/>
                  <a:pt x="732" y="626"/>
                  <a:pt x="677" y="647"/>
                </a:cubicBezTo>
                <a:cubicBezTo>
                  <a:pt x="617" y="670"/>
                  <a:pt x="571" y="710"/>
                  <a:pt x="540" y="763"/>
                </a:cubicBezTo>
                <a:cubicBezTo>
                  <a:pt x="524" y="791"/>
                  <a:pt x="523" y="817"/>
                  <a:pt x="531" y="848"/>
                </a:cubicBezTo>
                <a:cubicBezTo>
                  <a:pt x="537" y="867"/>
                  <a:pt x="561" y="873"/>
                  <a:pt x="575" y="859"/>
                </a:cubicBezTo>
                <a:cubicBezTo>
                  <a:pt x="584" y="851"/>
                  <a:pt x="595" y="846"/>
                  <a:pt x="603" y="838"/>
                </a:cubicBezTo>
                <a:cubicBezTo>
                  <a:pt x="610" y="831"/>
                  <a:pt x="615" y="822"/>
                  <a:pt x="621" y="815"/>
                </a:cubicBezTo>
                <a:cubicBezTo>
                  <a:pt x="635" y="801"/>
                  <a:pt x="657" y="791"/>
                  <a:pt x="670" y="786"/>
                </a:cubicBezTo>
                <a:cubicBezTo>
                  <a:pt x="680" y="783"/>
                  <a:pt x="690" y="779"/>
                  <a:pt x="700" y="777"/>
                </a:cubicBezTo>
                <a:cubicBezTo>
                  <a:pt x="706" y="775"/>
                  <a:pt x="712" y="774"/>
                  <a:pt x="718" y="773"/>
                </a:cubicBezTo>
                <a:cubicBezTo>
                  <a:pt x="718" y="773"/>
                  <a:pt x="719" y="773"/>
                  <a:pt x="719" y="773"/>
                </a:cubicBezTo>
                <a:cubicBezTo>
                  <a:pt x="732" y="772"/>
                  <a:pt x="744" y="771"/>
                  <a:pt x="757" y="771"/>
                </a:cubicBezTo>
                <a:cubicBezTo>
                  <a:pt x="761" y="771"/>
                  <a:pt x="765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ubicBezTo>
                  <a:pt x="775" y="773"/>
                  <a:pt x="778" y="773"/>
                  <a:pt x="782" y="774"/>
                </a:cubicBezTo>
                <a:cubicBezTo>
                  <a:pt x="785" y="775"/>
                  <a:pt x="804" y="781"/>
                  <a:pt x="804" y="780"/>
                </a:cubicBezTo>
                <a:cubicBezTo>
                  <a:pt x="813" y="785"/>
                  <a:pt x="822" y="790"/>
                  <a:pt x="830" y="795"/>
                </a:cubicBezTo>
                <a:cubicBezTo>
                  <a:pt x="831" y="796"/>
                  <a:pt x="832" y="796"/>
                  <a:pt x="832" y="797"/>
                </a:cubicBezTo>
                <a:cubicBezTo>
                  <a:pt x="833" y="797"/>
                  <a:pt x="833" y="798"/>
                  <a:pt x="834" y="798"/>
                </a:cubicBezTo>
                <a:cubicBezTo>
                  <a:pt x="839" y="803"/>
                  <a:pt x="844" y="808"/>
                  <a:pt x="849" y="813"/>
                </a:cubicBezTo>
                <a:cubicBezTo>
                  <a:pt x="849" y="813"/>
                  <a:pt x="854" y="819"/>
                  <a:pt x="857" y="822"/>
                </a:cubicBezTo>
                <a:cubicBezTo>
                  <a:pt x="859" y="825"/>
                  <a:pt x="866" y="834"/>
                  <a:pt x="866" y="836"/>
                </a:cubicBezTo>
                <a:cubicBezTo>
                  <a:pt x="872" y="844"/>
                  <a:pt x="876" y="853"/>
                  <a:pt x="881" y="862"/>
                </a:cubicBezTo>
                <a:cubicBezTo>
                  <a:pt x="882" y="865"/>
                  <a:pt x="885" y="872"/>
                  <a:pt x="885" y="873"/>
                </a:cubicBezTo>
                <a:cubicBezTo>
                  <a:pt x="888" y="880"/>
                  <a:pt x="890" y="886"/>
                  <a:pt x="891" y="893"/>
                </a:cubicBezTo>
                <a:cubicBezTo>
                  <a:pt x="893" y="898"/>
                  <a:pt x="896" y="922"/>
                  <a:pt x="896" y="918"/>
                </a:cubicBezTo>
                <a:cubicBezTo>
                  <a:pt x="897" y="931"/>
                  <a:pt x="898" y="943"/>
                  <a:pt x="897" y="956"/>
                </a:cubicBezTo>
                <a:cubicBezTo>
                  <a:pt x="897" y="961"/>
                  <a:pt x="896" y="966"/>
                  <a:pt x="896" y="971"/>
                </a:cubicBezTo>
                <a:cubicBezTo>
                  <a:pt x="895" y="974"/>
                  <a:pt x="894" y="983"/>
                  <a:pt x="893" y="984"/>
                </a:cubicBezTo>
                <a:cubicBezTo>
                  <a:pt x="891" y="996"/>
                  <a:pt x="887" y="1007"/>
                  <a:pt x="883" y="1018"/>
                </a:cubicBezTo>
                <a:cubicBezTo>
                  <a:pt x="883" y="1020"/>
                  <a:pt x="883" y="1021"/>
                  <a:pt x="882" y="1022"/>
                </a:cubicBezTo>
                <a:cubicBezTo>
                  <a:pt x="882" y="1023"/>
                  <a:pt x="881" y="1024"/>
                  <a:pt x="880" y="1025"/>
                </a:cubicBezTo>
                <a:cubicBezTo>
                  <a:pt x="878" y="1029"/>
                  <a:pt x="876" y="1033"/>
                  <a:pt x="874" y="1037"/>
                </a:cubicBezTo>
                <a:cubicBezTo>
                  <a:pt x="870" y="1044"/>
                  <a:pt x="866" y="1051"/>
                  <a:pt x="862" y="1057"/>
                </a:cubicBezTo>
                <a:cubicBezTo>
                  <a:pt x="858" y="1062"/>
                  <a:pt x="857" y="1063"/>
                  <a:pt x="857" y="1063"/>
                </a:cubicBezTo>
                <a:cubicBezTo>
                  <a:pt x="856" y="1065"/>
                  <a:pt x="855" y="1067"/>
                  <a:pt x="853" y="1068"/>
                </a:cubicBezTo>
                <a:cubicBezTo>
                  <a:pt x="844" y="1079"/>
                  <a:pt x="834" y="1089"/>
                  <a:pt x="824" y="1098"/>
                </a:cubicBezTo>
                <a:cubicBezTo>
                  <a:pt x="824" y="1098"/>
                  <a:pt x="817" y="1103"/>
                  <a:pt x="814" y="1106"/>
                </a:cubicBezTo>
                <a:cubicBezTo>
                  <a:pt x="810" y="1109"/>
                  <a:pt x="803" y="1115"/>
                  <a:pt x="804" y="1114"/>
                </a:cubicBezTo>
                <a:cubicBezTo>
                  <a:pt x="792" y="1122"/>
                  <a:pt x="780" y="1129"/>
                  <a:pt x="767" y="1136"/>
                </a:cubicBezTo>
                <a:cubicBezTo>
                  <a:pt x="762" y="1138"/>
                  <a:pt x="758" y="1140"/>
                  <a:pt x="753" y="1143"/>
                </a:cubicBezTo>
                <a:cubicBezTo>
                  <a:pt x="755" y="1141"/>
                  <a:pt x="735" y="1150"/>
                  <a:pt x="733" y="1151"/>
                </a:cubicBezTo>
                <a:cubicBezTo>
                  <a:pt x="720" y="1155"/>
                  <a:pt x="708" y="1158"/>
                  <a:pt x="695" y="1161"/>
                </a:cubicBezTo>
                <a:cubicBezTo>
                  <a:pt x="688" y="1163"/>
                  <a:pt x="680" y="1164"/>
                  <a:pt x="672" y="1166"/>
                </a:cubicBezTo>
                <a:cubicBezTo>
                  <a:pt x="671" y="1166"/>
                  <a:pt x="671" y="1166"/>
                  <a:pt x="670" y="1166"/>
                </a:cubicBezTo>
                <a:cubicBezTo>
                  <a:pt x="655" y="1168"/>
                  <a:pt x="639" y="1169"/>
                  <a:pt x="624" y="1169"/>
                </a:cubicBezTo>
                <a:cubicBezTo>
                  <a:pt x="618" y="1169"/>
                  <a:pt x="613" y="1168"/>
                  <a:pt x="607" y="1168"/>
                </a:cubicBezTo>
                <a:cubicBezTo>
                  <a:pt x="605" y="1168"/>
                  <a:pt x="582" y="1166"/>
                  <a:pt x="583" y="1166"/>
                </a:cubicBezTo>
                <a:cubicBezTo>
                  <a:pt x="519" y="1157"/>
                  <a:pt x="468" y="1137"/>
                  <a:pt x="415" y="1106"/>
                </a:cubicBezTo>
                <a:cubicBezTo>
                  <a:pt x="312" y="1045"/>
                  <a:pt x="221" y="953"/>
                  <a:pt x="168" y="842"/>
                </a:cubicBezTo>
                <a:cubicBezTo>
                  <a:pt x="118" y="738"/>
                  <a:pt x="126" y="606"/>
                  <a:pt x="166" y="500"/>
                </a:cubicBezTo>
                <a:cubicBezTo>
                  <a:pt x="256" y="266"/>
                  <a:pt x="507" y="122"/>
                  <a:pt x="743" y="78"/>
                </a:cubicBezTo>
                <a:cubicBezTo>
                  <a:pt x="1023" y="26"/>
                  <a:pt x="1321" y="93"/>
                  <a:pt x="1552" y="258"/>
                </a:cubicBezTo>
                <a:cubicBezTo>
                  <a:pt x="1560" y="265"/>
                  <a:pt x="1568" y="251"/>
                  <a:pt x="1560" y="244"/>
                </a:cubicBezTo>
                <a:close/>
                <a:moveTo>
                  <a:pt x="1794" y="322"/>
                </a:moveTo>
                <a:cubicBezTo>
                  <a:pt x="1863" y="322"/>
                  <a:pt x="1932" y="322"/>
                  <a:pt x="2001" y="322"/>
                </a:cubicBezTo>
                <a:cubicBezTo>
                  <a:pt x="2188" y="322"/>
                  <a:pt x="2375" y="322"/>
                  <a:pt x="2562" y="322"/>
                </a:cubicBezTo>
                <a:cubicBezTo>
                  <a:pt x="2839" y="322"/>
                  <a:pt x="3116" y="322"/>
                  <a:pt x="3393" y="322"/>
                </a:cubicBezTo>
                <a:cubicBezTo>
                  <a:pt x="3731" y="322"/>
                  <a:pt x="4069" y="322"/>
                  <a:pt x="4407" y="322"/>
                </a:cubicBezTo>
                <a:cubicBezTo>
                  <a:pt x="4776" y="322"/>
                  <a:pt x="5145" y="322"/>
                  <a:pt x="5513" y="322"/>
                </a:cubicBezTo>
                <a:cubicBezTo>
                  <a:pt x="5888" y="322"/>
                  <a:pt x="6263" y="322"/>
                  <a:pt x="6638" y="322"/>
                </a:cubicBezTo>
                <a:cubicBezTo>
                  <a:pt x="6985" y="322"/>
                  <a:pt x="7332" y="322"/>
                  <a:pt x="7679" y="322"/>
                </a:cubicBezTo>
                <a:cubicBezTo>
                  <a:pt x="7974" y="322"/>
                  <a:pt x="8268" y="322"/>
                  <a:pt x="8563" y="322"/>
                </a:cubicBezTo>
                <a:cubicBezTo>
                  <a:pt x="8774" y="322"/>
                  <a:pt x="8986" y="322"/>
                  <a:pt x="9198" y="322"/>
                </a:cubicBezTo>
                <a:cubicBezTo>
                  <a:pt x="9298" y="322"/>
                  <a:pt x="9398" y="324"/>
                  <a:pt x="9498" y="322"/>
                </a:cubicBezTo>
                <a:cubicBezTo>
                  <a:pt x="9502" y="322"/>
                  <a:pt x="9507" y="322"/>
                  <a:pt x="9511" y="322"/>
                </a:cubicBezTo>
                <a:cubicBezTo>
                  <a:pt x="9576" y="322"/>
                  <a:pt x="9576" y="221"/>
                  <a:pt x="9511" y="221"/>
                </a:cubicBezTo>
                <a:cubicBezTo>
                  <a:pt x="9442" y="221"/>
                  <a:pt x="9372" y="221"/>
                  <a:pt x="9303" y="221"/>
                </a:cubicBezTo>
                <a:cubicBezTo>
                  <a:pt x="9116" y="221"/>
                  <a:pt x="8929" y="221"/>
                  <a:pt x="8743" y="221"/>
                </a:cubicBezTo>
                <a:cubicBezTo>
                  <a:pt x="8466" y="221"/>
                  <a:pt x="8189" y="221"/>
                  <a:pt x="7912" y="221"/>
                </a:cubicBezTo>
                <a:cubicBezTo>
                  <a:pt x="7574" y="221"/>
                  <a:pt x="7236" y="221"/>
                  <a:pt x="6898" y="221"/>
                </a:cubicBezTo>
                <a:cubicBezTo>
                  <a:pt x="6529" y="221"/>
                  <a:pt x="6160" y="221"/>
                  <a:pt x="5791" y="221"/>
                </a:cubicBezTo>
                <a:cubicBezTo>
                  <a:pt x="5416" y="221"/>
                  <a:pt x="5041" y="221"/>
                  <a:pt x="4667" y="221"/>
                </a:cubicBezTo>
                <a:cubicBezTo>
                  <a:pt x="4319" y="221"/>
                  <a:pt x="3972" y="221"/>
                  <a:pt x="3625" y="221"/>
                </a:cubicBezTo>
                <a:cubicBezTo>
                  <a:pt x="3331" y="221"/>
                  <a:pt x="3036" y="221"/>
                  <a:pt x="2742" y="221"/>
                </a:cubicBezTo>
                <a:cubicBezTo>
                  <a:pt x="2530" y="221"/>
                  <a:pt x="2319" y="221"/>
                  <a:pt x="2107" y="221"/>
                </a:cubicBezTo>
                <a:cubicBezTo>
                  <a:pt x="2007" y="221"/>
                  <a:pt x="1907" y="219"/>
                  <a:pt x="1807" y="221"/>
                </a:cubicBezTo>
                <a:cubicBezTo>
                  <a:pt x="1802" y="221"/>
                  <a:pt x="1798" y="221"/>
                  <a:pt x="1794" y="221"/>
                </a:cubicBezTo>
                <a:cubicBezTo>
                  <a:pt x="1729" y="221"/>
                  <a:pt x="1729" y="322"/>
                  <a:pt x="1794" y="322"/>
                </a:cubicBezTo>
                <a:close/>
                <a:moveTo>
                  <a:pt x="615" y="12560"/>
                </a:moveTo>
                <a:cubicBezTo>
                  <a:pt x="615" y="12475"/>
                  <a:pt x="615" y="12390"/>
                  <a:pt x="615" y="12304"/>
                </a:cubicBezTo>
                <a:cubicBezTo>
                  <a:pt x="615" y="12074"/>
                  <a:pt x="615" y="11843"/>
                  <a:pt x="615" y="11613"/>
                </a:cubicBezTo>
                <a:cubicBezTo>
                  <a:pt x="615" y="11272"/>
                  <a:pt x="615" y="10930"/>
                  <a:pt x="615" y="10588"/>
                </a:cubicBezTo>
                <a:cubicBezTo>
                  <a:pt x="615" y="10172"/>
                  <a:pt x="615" y="9755"/>
                  <a:pt x="615" y="9338"/>
                </a:cubicBezTo>
                <a:cubicBezTo>
                  <a:pt x="615" y="8883"/>
                  <a:pt x="615" y="8429"/>
                  <a:pt x="615" y="7974"/>
                </a:cubicBezTo>
                <a:cubicBezTo>
                  <a:pt x="615" y="7512"/>
                  <a:pt x="615" y="7049"/>
                  <a:pt x="615" y="6587"/>
                </a:cubicBezTo>
                <a:cubicBezTo>
                  <a:pt x="615" y="6159"/>
                  <a:pt x="615" y="5731"/>
                  <a:pt x="615" y="5303"/>
                </a:cubicBezTo>
                <a:cubicBezTo>
                  <a:pt x="615" y="4940"/>
                  <a:pt x="615" y="4577"/>
                  <a:pt x="615" y="4214"/>
                </a:cubicBezTo>
                <a:cubicBezTo>
                  <a:pt x="615" y="3953"/>
                  <a:pt x="615" y="3692"/>
                  <a:pt x="615" y="3431"/>
                </a:cubicBezTo>
                <a:cubicBezTo>
                  <a:pt x="615" y="3307"/>
                  <a:pt x="618" y="3184"/>
                  <a:pt x="615" y="3061"/>
                </a:cubicBezTo>
                <a:cubicBezTo>
                  <a:pt x="615" y="3055"/>
                  <a:pt x="615" y="3050"/>
                  <a:pt x="615" y="3045"/>
                </a:cubicBezTo>
                <a:cubicBezTo>
                  <a:pt x="615" y="2980"/>
                  <a:pt x="514" y="2979"/>
                  <a:pt x="514" y="3045"/>
                </a:cubicBezTo>
                <a:cubicBezTo>
                  <a:pt x="514" y="3130"/>
                  <a:pt x="514" y="3215"/>
                  <a:pt x="514" y="3301"/>
                </a:cubicBezTo>
                <a:cubicBezTo>
                  <a:pt x="514" y="3531"/>
                  <a:pt x="514" y="3762"/>
                  <a:pt x="514" y="3992"/>
                </a:cubicBezTo>
                <a:cubicBezTo>
                  <a:pt x="514" y="4333"/>
                  <a:pt x="514" y="4675"/>
                  <a:pt x="514" y="5017"/>
                </a:cubicBezTo>
                <a:cubicBezTo>
                  <a:pt x="514" y="5433"/>
                  <a:pt x="514" y="5850"/>
                  <a:pt x="514" y="6267"/>
                </a:cubicBezTo>
                <a:cubicBezTo>
                  <a:pt x="514" y="6722"/>
                  <a:pt x="514" y="7176"/>
                  <a:pt x="514" y="7631"/>
                </a:cubicBezTo>
                <a:cubicBezTo>
                  <a:pt x="514" y="8093"/>
                  <a:pt x="514" y="8556"/>
                  <a:pt x="514" y="9018"/>
                </a:cubicBezTo>
                <a:cubicBezTo>
                  <a:pt x="514" y="9446"/>
                  <a:pt x="514" y="9874"/>
                  <a:pt x="514" y="10302"/>
                </a:cubicBezTo>
                <a:cubicBezTo>
                  <a:pt x="514" y="10665"/>
                  <a:pt x="514" y="11028"/>
                  <a:pt x="514" y="11391"/>
                </a:cubicBezTo>
                <a:cubicBezTo>
                  <a:pt x="514" y="11652"/>
                  <a:pt x="514" y="11913"/>
                  <a:pt x="514" y="12174"/>
                </a:cubicBezTo>
                <a:cubicBezTo>
                  <a:pt x="514" y="12298"/>
                  <a:pt x="512" y="12421"/>
                  <a:pt x="514" y="12544"/>
                </a:cubicBezTo>
                <a:cubicBezTo>
                  <a:pt x="515" y="12550"/>
                  <a:pt x="514" y="12555"/>
                  <a:pt x="514" y="12560"/>
                </a:cubicBezTo>
                <a:cubicBezTo>
                  <a:pt x="514" y="12625"/>
                  <a:pt x="615" y="12626"/>
                  <a:pt x="615" y="12560"/>
                </a:cubicBezTo>
                <a:close/>
                <a:moveTo>
                  <a:pt x="817" y="13588"/>
                </a:moveTo>
                <a:cubicBezTo>
                  <a:pt x="817" y="13484"/>
                  <a:pt x="817" y="13379"/>
                  <a:pt x="817" y="13275"/>
                </a:cubicBezTo>
                <a:cubicBezTo>
                  <a:pt x="817" y="12994"/>
                  <a:pt x="817" y="12712"/>
                  <a:pt x="817" y="12431"/>
                </a:cubicBezTo>
                <a:cubicBezTo>
                  <a:pt x="817" y="12013"/>
                  <a:pt x="817" y="11596"/>
                  <a:pt x="817" y="11179"/>
                </a:cubicBezTo>
                <a:cubicBezTo>
                  <a:pt x="817" y="10669"/>
                  <a:pt x="817" y="10160"/>
                  <a:pt x="817" y="9651"/>
                </a:cubicBezTo>
                <a:cubicBezTo>
                  <a:pt x="817" y="9095"/>
                  <a:pt x="817" y="8540"/>
                  <a:pt x="817" y="7984"/>
                </a:cubicBezTo>
                <a:cubicBezTo>
                  <a:pt x="817" y="7419"/>
                  <a:pt x="817" y="6854"/>
                  <a:pt x="817" y="6289"/>
                </a:cubicBezTo>
                <a:cubicBezTo>
                  <a:pt x="817" y="5766"/>
                  <a:pt x="817" y="5243"/>
                  <a:pt x="817" y="4720"/>
                </a:cubicBezTo>
                <a:cubicBezTo>
                  <a:pt x="817" y="4277"/>
                  <a:pt x="817" y="3833"/>
                  <a:pt x="817" y="3390"/>
                </a:cubicBezTo>
                <a:cubicBezTo>
                  <a:pt x="817" y="3071"/>
                  <a:pt x="817" y="2752"/>
                  <a:pt x="817" y="2433"/>
                </a:cubicBezTo>
                <a:cubicBezTo>
                  <a:pt x="817" y="2282"/>
                  <a:pt x="820" y="2132"/>
                  <a:pt x="817" y="1981"/>
                </a:cubicBezTo>
                <a:cubicBezTo>
                  <a:pt x="817" y="1974"/>
                  <a:pt x="817" y="1968"/>
                  <a:pt x="817" y="1961"/>
                </a:cubicBezTo>
                <a:cubicBezTo>
                  <a:pt x="817" y="1929"/>
                  <a:pt x="767" y="1929"/>
                  <a:pt x="767" y="1961"/>
                </a:cubicBezTo>
                <a:cubicBezTo>
                  <a:pt x="767" y="2065"/>
                  <a:pt x="767" y="2170"/>
                  <a:pt x="767" y="2274"/>
                </a:cubicBezTo>
                <a:cubicBezTo>
                  <a:pt x="767" y="2556"/>
                  <a:pt x="767" y="2837"/>
                  <a:pt x="767" y="3119"/>
                </a:cubicBezTo>
                <a:cubicBezTo>
                  <a:pt x="767" y="3536"/>
                  <a:pt x="767" y="3953"/>
                  <a:pt x="767" y="4371"/>
                </a:cubicBezTo>
                <a:cubicBezTo>
                  <a:pt x="767" y="4880"/>
                  <a:pt x="767" y="5389"/>
                  <a:pt x="767" y="5898"/>
                </a:cubicBezTo>
                <a:cubicBezTo>
                  <a:pt x="767" y="6454"/>
                  <a:pt x="767" y="7010"/>
                  <a:pt x="767" y="7565"/>
                </a:cubicBezTo>
                <a:cubicBezTo>
                  <a:pt x="767" y="8130"/>
                  <a:pt x="767" y="8695"/>
                  <a:pt x="767" y="9260"/>
                </a:cubicBezTo>
                <a:cubicBezTo>
                  <a:pt x="767" y="9783"/>
                  <a:pt x="767" y="10306"/>
                  <a:pt x="767" y="10829"/>
                </a:cubicBezTo>
                <a:cubicBezTo>
                  <a:pt x="767" y="11272"/>
                  <a:pt x="767" y="11716"/>
                  <a:pt x="767" y="12159"/>
                </a:cubicBezTo>
                <a:cubicBezTo>
                  <a:pt x="767" y="12478"/>
                  <a:pt x="767" y="12797"/>
                  <a:pt x="767" y="13116"/>
                </a:cubicBezTo>
                <a:cubicBezTo>
                  <a:pt x="767" y="13267"/>
                  <a:pt x="765" y="13418"/>
                  <a:pt x="767" y="13568"/>
                </a:cubicBezTo>
                <a:cubicBezTo>
                  <a:pt x="767" y="13575"/>
                  <a:pt x="767" y="13582"/>
                  <a:pt x="767" y="13588"/>
                </a:cubicBezTo>
                <a:cubicBezTo>
                  <a:pt x="767" y="13621"/>
                  <a:pt x="817" y="13621"/>
                  <a:pt x="817" y="13588"/>
                </a:cubicBezTo>
                <a:close/>
                <a:moveTo>
                  <a:pt x="10057" y="15097"/>
                </a:moveTo>
                <a:cubicBezTo>
                  <a:pt x="9978" y="15097"/>
                  <a:pt x="9899" y="15097"/>
                  <a:pt x="9820" y="15097"/>
                </a:cubicBezTo>
                <a:cubicBezTo>
                  <a:pt x="9607" y="15097"/>
                  <a:pt x="9394" y="15097"/>
                  <a:pt x="9181" y="15097"/>
                </a:cubicBezTo>
                <a:cubicBezTo>
                  <a:pt x="8864" y="15097"/>
                  <a:pt x="8547" y="15097"/>
                  <a:pt x="8230" y="15097"/>
                </a:cubicBezTo>
                <a:cubicBezTo>
                  <a:pt x="7845" y="15097"/>
                  <a:pt x="7461" y="15097"/>
                  <a:pt x="7077" y="15097"/>
                </a:cubicBezTo>
                <a:cubicBezTo>
                  <a:pt x="6654" y="15097"/>
                  <a:pt x="6230" y="15097"/>
                  <a:pt x="5806" y="15097"/>
                </a:cubicBezTo>
                <a:cubicBezTo>
                  <a:pt x="5382" y="15097"/>
                  <a:pt x="4957" y="15097"/>
                  <a:pt x="4532" y="15097"/>
                </a:cubicBezTo>
                <a:cubicBezTo>
                  <a:pt x="4133" y="15097"/>
                  <a:pt x="3735" y="15097"/>
                  <a:pt x="3336" y="15097"/>
                </a:cubicBezTo>
                <a:cubicBezTo>
                  <a:pt x="3001" y="15097"/>
                  <a:pt x="2667" y="15097"/>
                  <a:pt x="2332" y="15097"/>
                </a:cubicBezTo>
                <a:cubicBezTo>
                  <a:pt x="2090" y="15097"/>
                  <a:pt x="1847" y="15097"/>
                  <a:pt x="1605" y="15097"/>
                </a:cubicBezTo>
                <a:cubicBezTo>
                  <a:pt x="1491" y="15097"/>
                  <a:pt x="1377" y="15095"/>
                  <a:pt x="1263" y="15097"/>
                </a:cubicBezTo>
                <a:cubicBezTo>
                  <a:pt x="1258" y="15097"/>
                  <a:pt x="1253" y="15097"/>
                  <a:pt x="1248" y="15097"/>
                </a:cubicBezTo>
                <a:cubicBezTo>
                  <a:pt x="1215" y="15097"/>
                  <a:pt x="1215" y="15147"/>
                  <a:pt x="1248" y="15147"/>
                </a:cubicBezTo>
                <a:cubicBezTo>
                  <a:pt x="1327" y="15147"/>
                  <a:pt x="1406" y="15147"/>
                  <a:pt x="1485" y="15147"/>
                </a:cubicBezTo>
                <a:cubicBezTo>
                  <a:pt x="1698" y="15147"/>
                  <a:pt x="1911" y="15147"/>
                  <a:pt x="2124" y="15147"/>
                </a:cubicBezTo>
                <a:cubicBezTo>
                  <a:pt x="2441" y="15147"/>
                  <a:pt x="2758" y="15147"/>
                  <a:pt x="3075" y="15147"/>
                </a:cubicBezTo>
                <a:cubicBezTo>
                  <a:pt x="3459" y="15147"/>
                  <a:pt x="3843" y="15147"/>
                  <a:pt x="4227" y="15147"/>
                </a:cubicBezTo>
                <a:cubicBezTo>
                  <a:pt x="4651" y="15147"/>
                  <a:pt x="5075" y="15147"/>
                  <a:pt x="5498" y="15147"/>
                </a:cubicBezTo>
                <a:cubicBezTo>
                  <a:pt x="5923" y="15147"/>
                  <a:pt x="6348" y="15147"/>
                  <a:pt x="6772" y="15147"/>
                </a:cubicBezTo>
                <a:cubicBezTo>
                  <a:pt x="7171" y="15147"/>
                  <a:pt x="7570" y="15147"/>
                  <a:pt x="7968" y="15147"/>
                </a:cubicBezTo>
                <a:cubicBezTo>
                  <a:pt x="8303" y="15147"/>
                  <a:pt x="8638" y="15147"/>
                  <a:pt x="8973" y="15147"/>
                </a:cubicBezTo>
                <a:cubicBezTo>
                  <a:pt x="9215" y="15147"/>
                  <a:pt x="9457" y="15147"/>
                  <a:pt x="9700" y="15147"/>
                </a:cubicBezTo>
                <a:cubicBezTo>
                  <a:pt x="9813" y="15147"/>
                  <a:pt x="9928" y="15149"/>
                  <a:pt x="10042" y="15147"/>
                </a:cubicBezTo>
                <a:cubicBezTo>
                  <a:pt x="10047" y="15147"/>
                  <a:pt x="10052" y="15147"/>
                  <a:pt x="10057" y="15147"/>
                </a:cubicBezTo>
                <a:cubicBezTo>
                  <a:pt x="10089" y="15147"/>
                  <a:pt x="10089" y="15097"/>
                  <a:pt x="10057" y="15097"/>
                </a:cubicBezTo>
                <a:close/>
                <a:moveTo>
                  <a:pt x="10057" y="452"/>
                </a:moveTo>
                <a:cubicBezTo>
                  <a:pt x="9978" y="452"/>
                  <a:pt x="9899" y="452"/>
                  <a:pt x="9820" y="452"/>
                </a:cubicBezTo>
                <a:cubicBezTo>
                  <a:pt x="9607" y="452"/>
                  <a:pt x="9394" y="452"/>
                  <a:pt x="9181" y="452"/>
                </a:cubicBezTo>
                <a:cubicBezTo>
                  <a:pt x="8864" y="452"/>
                  <a:pt x="8547" y="452"/>
                  <a:pt x="8230" y="452"/>
                </a:cubicBezTo>
                <a:cubicBezTo>
                  <a:pt x="7845" y="452"/>
                  <a:pt x="7461" y="452"/>
                  <a:pt x="7077" y="452"/>
                </a:cubicBezTo>
                <a:cubicBezTo>
                  <a:pt x="6654" y="452"/>
                  <a:pt x="6230" y="452"/>
                  <a:pt x="5806" y="452"/>
                </a:cubicBezTo>
                <a:cubicBezTo>
                  <a:pt x="5382" y="452"/>
                  <a:pt x="4957" y="452"/>
                  <a:pt x="4532" y="452"/>
                </a:cubicBezTo>
                <a:cubicBezTo>
                  <a:pt x="4133" y="452"/>
                  <a:pt x="3735" y="452"/>
                  <a:pt x="3336" y="452"/>
                </a:cubicBezTo>
                <a:cubicBezTo>
                  <a:pt x="3001" y="452"/>
                  <a:pt x="2667" y="452"/>
                  <a:pt x="2332" y="452"/>
                </a:cubicBezTo>
                <a:cubicBezTo>
                  <a:pt x="2090" y="452"/>
                  <a:pt x="1847" y="452"/>
                  <a:pt x="1605" y="452"/>
                </a:cubicBezTo>
                <a:cubicBezTo>
                  <a:pt x="1491" y="452"/>
                  <a:pt x="1377" y="450"/>
                  <a:pt x="1263" y="452"/>
                </a:cubicBezTo>
                <a:cubicBezTo>
                  <a:pt x="1258" y="452"/>
                  <a:pt x="1253" y="452"/>
                  <a:pt x="1248" y="452"/>
                </a:cubicBezTo>
                <a:cubicBezTo>
                  <a:pt x="1215" y="452"/>
                  <a:pt x="1215" y="502"/>
                  <a:pt x="1248" y="502"/>
                </a:cubicBezTo>
                <a:cubicBezTo>
                  <a:pt x="1327" y="502"/>
                  <a:pt x="1406" y="502"/>
                  <a:pt x="1485" y="502"/>
                </a:cubicBezTo>
                <a:cubicBezTo>
                  <a:pt x="1698" y="502"/>
                  <a:pt x="1911" y="502"/>
                  <a:pt x="2124" y="502"/>
                </a:cubicBezTo>
                <a:cubicBezTo>
                  <a:pt x="2441" y="502"/>
                  <a:pt x="2758" y="502"/>
                  <a:pt x="3075" y="502"/>
                </a:cubicBezTo>
                <a:cubicBezTo>
                  <a:pt x="3459" y="502"/>
                  <a:pt x="3843" y="502"/>
                  <a:pt x="4227" y="502"/>
                </a:cubicBezTo>
                <a:cubicBezTo>
                  <a:pt x="4651" y="502"/>
                  <a:pt x="5075" y="502"/>
                  <a:pt x="5498" y="502"/>
                </a:cubicBezTo>
                <a:cubicBezTo>
                  <a:pt x="5923" y="502"/>
                  <a:pt x="6348" y="502"/>
                  <a:pt x="6772" y="502"/>
                </a:cubicBezTo>
                <a:cubicBezTo>
                  <a:pt x="7171" y="502"/>
                  <a:pt x="7570" y="502"/>
                  <a:pt x="7968" y="502"/>
                </a:cubicBezTo>
                <a:cubicBezTo>
                  <a:pt x="8303" y="502"/>
                  <a:pt x="8638" y="502"/>
                  <a:pt x="8973" y="502"/>
                </a:cubicBezTo>
                <a:cubicBezTo>
                  <a:pt x="9215" y="502"/>
                  <a:pt x="9457" y="502"/>
                  <a:pt x="9700" y="502"/>
                </a:cubicBezTo>
                <a:cubicBezTo>
                  <a:pt x="9813" y="502"/>
                  <a:pt x="9928" y="504"/>
                  <a:pt x="10042" y="502"/>
                </a:cubicBezTo>
                <a:cubicBezTo>
                  <a:pt x="10047" y="502"/>
                  <a:pt x="10052" y="502"/>
                  <a:pt x="10057" y="502"/>
                </a:cubicBezTo>
                <a:cubicBezTo>
                  <a:pt x="10089" y="502"/>
                  <a:pt x="10089" y="452"/>
                  <a:pt x="10057" y="452"/>
                </a:cubicBezTo>
                <a:close/>
                <a:moveTo>
                  <a:pt x="10578" y="13588"/>
                </a:moveTo>
                <a:cubicBezTo>
                  <a:pt x="10578" y="13484"/>
                  <a:pt x="10578" y="13379"/>
                  <a:pt x="10578" y="13275"/>
                </a:cubicBezTo>
                <a:cubicBezTo>
                  <a:pt x="10578" y="12994"/>
                  <a:pt x="10578" y="12712"/>
                  <a:pt x="10578" y="12431"/>
                </a:cubicBezTo>
                <a:cubicBezTo>
                  <a:pt x="10578" y="12013"/>
                  <a:pt x="10578" y="11596"/>
                  <a:pt x="10578" y="11179"/>
                </a:cubicBezTo>
                <a:cubicBezTo>
                  <a:pt x="10578" y="10669"/>
                  <a:pt x="10578" y="10160"/>
                  <a:pt x="10578" y="9651"/>
                </a:cubicBezTo>
                <a:cubicBezTo>
                  <a:pt x="10578" y="9095"/>
                  <a:pt x="10578" y="8540"/>
                  <a:pt x="10578" y="7984"/>
                </a:cubicBezTo>
                <a:cubicBezTo>
                  <a:pt x="10578" y="7419"/>
                  <a:pt x="10578" y="6854"/>
                  <a:pt x="10578" y="6289"/>
                </a:cubicBezTo>
                <a:cubicBezTo>
                  <a:pt x="10578" y="5766"/>
                  <a:pt x="10578" y="5243"/>
                  <a:pt x="10578" y="4720"/>
                </a:cubicBezTo>
                <a:cubicBezTo>
                  <a:pt x="10578" y="4277"/>
                  <a:pt x="10578" y="3833"/>
                  <a:pt x="10578" y="3390"/>
                </a:cubicBezTo>
                <a:cubicBezTo>
                  <a:pt x="10578" y="3071"/>
                  <a:pt x="10578" y="2752"/>
                  <a:pt x="10578" y="2433"/>
                </a:cubicBezTo>
                <a:cubicBezTo>
                  <a:pt x="10578" y="2282"/>
                  <a:pt x="10580" y="2132"/>
                  <a:pt x="10578" y="1981"/>
                </a:cubicBezTo>
                <a:cubicBezTo>
                  <a:pt x="10578" y="1974"/>
                  <a:pt x="10578" y="1968"/>
                  <a:pt x="10578" y="1961"/>
                </a:cubicBezTo>
                <a:cubicBezTo>
                  <a:pt x="10578" y="1929"/>
                  <a:pt x="10527" y="1929"/>
                  <a:pt x="10527" y="1961"/>
                </a:cubicBezTo>
                <a:cubicBezTo>
                  <a:pt x="10527" y="2065"/>
                  <a:pt x="10527" y="2170"/>
                  <a:pt x="10527" y="2274"/>
                </a:cubicBezTo>
                <a:cubicBezTo>
                  <a:pt x="10527" y="2556"/>
                  <a:pt x="10527" y="2837"/>
                  <a:pt x="10527" y="3119"/>
                </a:cubicBezTo>
                <a:cubicBezTo>
                  <a:pt x="10527" y="3536"/>
                  <a:pt x="10527" y="3953"/>
                  <a:pt x="10527" y="4371"/>
                </a:cubicBezTo>
                <a:cubicBezTo>
                  <a:pt x="10527" y="4880"/>
                  <a:pt x="10527" y="5389"/>
                  <a:pt x="10527" y="5898"/>
                </a:cubicBezTo>
                <a:cubicBezTo>
                  <a:pt x="10527" y="6454"/>
                  <a:pt x="10527" y="7010"/>
                  <a:pt x="10527" y="7565"/>
                </a:cubicBezTo>
                <a:cubicBezTo>
                  <a:pt x="10527" y="8130"/>
                  <a:pt x="10527" y="8695"/>
                  <a:pt x="10527" y="9260"/>
                </a:cubicBezTo>
                <a:cubicBezTo>
                  <a:pt x="10527" y="9783"/>
                  <a:pt x="10527" y="10306"/>
                  <a:pt x="10527" y="10829"/>
                </a:cubicBezTo>
                <a:cubicBezTo>
                  <a:pt x="10527" y="11272"/>
                  <a:pt x="10527" y="11716"/>
                  <a:pt x="10527" y="12159"/>
                </a:cubicBezTo>
                <a:cubicBezTo>
                  <a:pt x="10527" y="12478"/>
                  <a:pt x="10527" y="12797"/>
                  <a:pt x="10527" y="13116"/>
                </a:cubicBezTo>
                <a:cubicBezTo>
                  <a:pt x="10527" y="13267"/>
                  <a:pt x="10525" y="13418"/>
                  <a:pt x="10527" y="13568"/>
                </a:cubicBezTo>
                <a:cubicBezTo>
                  <a:pt x="10528" y="13575"/>
                  <a:pt x="10527" y="13582"/>
                  <a:pt x="10527" y="13588"/>
                </a:cubicBezTo>
                <a:cubicBezTo>
                  <a:pt x="10527" y="13621"/>
                  <a:pt x="10578" y="13621"/>
                  <a:pt x="10578" y="13588"/>
                </a:cubicBezTo>
                <a:close/>
                <a:moveTo>
                  <a:pt x="10816" y="12560"/>
                </a:moveTo>
                <a:cubicBezTo>
                  <a:pt x="10816" y="12475"/>
                  <a:pt x="10816" y="12390"/>
                  <a:pt x="10816" y="12304"/>
                </a:cubicBezTo>
                <a:cubicBezTo>
                  <a:pt x="10816" y="12074"/>
                  <a:pt x="10816" y="11843"/>
                  <a:pt x="10816" y="11613"/>
                </a:cubicBezTo>
                <a:cubicBezTo>
                  <a:pt x="10816" y="11272"/>
                  <a:pt x="10816" y="10930"/>
                  <a:pt x="10816" y="10588"/>
                </a:cubicBezTo>
                <a:cubicBezTo>
                  <a:pt x="10816" y="10172"/>
                  <a:pt x="10816" y="9755"/>
                  <a:pt x="10816" y="9338"/>
                </a:cubicBezTo>
                <a:cubicBezTo>
                  <a:pt x="10816" y="8883"/>
                  <a:pt x="10816" y="8429"/>
                  <a:pt x="10816" y="7974"/>
                </a:cubicBezTo>
                <a:cubicBezTo>
                  <a:pt x="10816" y="7512"/>
                  <a:pt x="10816" y="7049"/>
                  <a:pt x="10816" y="6587"/>
                </a:cubicBezTo>
                <a:cubicBezTo>
                  <a:pt x="10816" y="6159"/>
                  <a:pt x="10816" y="5731"/>
                  <a:pt x="10816" y="5303"/>
                </a:cubicBezTo>
                <a:cubicBezTo>
                  <a:pt x="10816" y="4940"/>
                  <a:pt x="10816" y="4577"/>
                  <a:pt x="10816" y="4214"/>
                </a:cubicBezTo>
                <a:cubicBezTo>
                  <a:pt x="10816" y="3953"/>
                  <a:pt x="10816" y="3692"/>
                  <a:pt x="10816" y="3431"/>
                </a:cubicBezTo>
                <a:cubicBezTo>
                  <a:pt x="10816" y="3307"/>
                  <a:pt x="10818" y="3184"/>
                  <a:pt x="10816" y="3061"/>
                </a:cubicBezTo>
                <a:cubicBezTo>
                  <a:pt x="10815" y="3055"/>
                  <a:pt x="10816" y="3050"/>
                  <a:pt x="10816" y="3045"/>
                </a:cubicBezTo>
                <a:cubicBezTo>
                  <a:pt x="10816" y="2980"/>
                  <a:pt x="10715" y="2979"/>
                  <a:pt x="10715" y="3045"/>
                </a:cubicBezTo>
                <a:cubicBezTo>
                  <a:pt x="10715" y="3130"/>
                  <a:pt x="10715" y="3215"/>
                  <a:pt x="10715" y="3301"/>
                </a:cubicBezTo>
                <a:cubicBezTo>
                  <a:pt x="10715" y="3531"/>
                  <a:pt x="10715" y="3762"/>
                  <a:pt x="10715" y="3992"/>
                </a:cubicBezTo>
                <a:cubicBezTo>
                  <a:pt x="10715" y="4333"/>
                  <a:pt x="10715" y="4675"/>
                  <a:pt x="10715" y="5017"/>
                </a:cubicBezTo>
                <a:cubicBezTo>
                  <a:pt x="10715" y="5433"/>
                  <a:pt x="10715" y="5850"/>
                  <a:pt x="10715" y="6267"/>
                </a:cubicBezTo>
                <a:cubicBezTo>
                  <a:pt x="10715" y="6722"/>
                  <a:pt x="10715" y="7176"/>
                  <a:pt x="10715" y="7631"/>
                </a:cubicBezTo>
                <a:cubicBezTo>
                  <a:pt x="10715" y="8093"/>
                  <a:pt x="10715" y="8556"/>
                  <a:pt x="10715" y="9018"/>
                </a:cubicBezTo>
                <a:cubicBezTo>
                  <a:pt x="10715" y="9446"/>
                  <a:pt x="10715" y="9874"/>
                  <a:pt x="10715" y="10302"/>
                </a:cubicBezTo>
                <a:cubicBezTo>
                  <a:pt x="10715" y="10665"/>
                  <a:pt x="10715" y="11028"/>
                  <a:pt x="10715" y="11391"/>
                </a:cubicBezTo>
                <a:cubicBezTo>
                  <a:pt x="10715" y="11652"/>
                  <a:pt x="10715" y="11913"/>
                  <a:pt x="10715" y="12174"/>
                </a:cubicBezTo>
                <a:cubicBezTo>
                  <a:pt x="10715" y="12298"/>
                  <a:pt x="10712" y="12421"/>
                  <a:pt x="10715" y="12544"/>
                </a:cubicBezTo>
                <a:cubicBezTo>
                  <a:pt x="10715" y="12550"/>
                  <a:pt x="10715" y="12555"/>
                  <a:pt x="10715" y="12560"/>
                </a:cubicBezTo>
                <a:cubicBezTo>
                  <a:pt x="10715" y="12625"/>
                  <a:pt x="10816" y="12626"/>
                  <a:pt x="10816" y="12560"/>
                </a:cubicBezTo>
                <a:close/>
                <a:moveTo>
                  <a:pt x="10209" y="15051"/>
                </a:moveTo>
                <a:cubicBezTo>
                  <a:pt x="10359" y="15220"/>
                  <a:pt x="10664" y="15294"/>
                  <a:pt x="10854" y="15147"/>
                </a:cubicBezTo>
                <a:cubicBezTo>
                  <a:pt x="10877" y="15129"/>
                  <a:pt x="10896" y="15108"/>
                  <a:pt x="10914" y="15085"/>
                </a:cubicBezTo>
                <a:cubicBezTo>
                  <a:pt x="10914" y="15085"/>
                  <a:pt x="10914" y="15084"/>
                  <a:pt x="10914" y="15085"/>
                </a:cubicBezTo>
                <a:cubicBezTo>
                  <a:pt x="10808" y="15188"/>
                  <a:pt x="10651" y="15218"/>
                  <a:pt x="10510" y="15186"/>
                </a:cubicBezTo>
                <a:cubicBezTo>
                  <a:pt x="10362" y="15151"/>
                  <a:pt x="10240" y="15056"/>
                  <a:pt x="10179" y="14916"/>
                </a:cubicBezTo>
                <a:cubicBezTo>
                  <a:pt x="10111" y="14757"/>
                  <a:pt x="10124" y="14575"/>
                  <a:pt x="10183" y="14415"/>
                </a:cubicBezTo>
                <a:cubicBezTo>
                  <a:pt x="10239" y="14260"/>
                  <a:pt x="10344" y="14111"/>
                  <a:pt x="10485" y="14022"/>
                </a:cubicBezTo>
                <a:cubicBezTo>
                  <a:pt x="10549" y="13981"/>
                  <a:pt x="10621" y="13954"/>
                  <a:pt x="10695" y="13944"/>
                </a:cubicBezTo>
                <a:cubicBezTo>
                  <a:pt x="10711" y="14009"/>
                  <a:pt x="10745" y="14074"/>
                  <a:pt x="10802" y="14110"/>
                </a:cubicBezTo>
                <a:cubicBezTo>
                  <a:pt x="10851" y="14142"/>
                  <a:pt x="10919" y="14147"/>
                  <a:pt x="10975" y="14129"/>
                </a:cubicBezTo>
                <a:cubicBezTo>
                  <a:pt x="11030" y="14111"/>
                  <a:pt x="11081" y="14071"/>
                  <a:pt x="11091" y="14011"/>
                </a:cubicBezTo>
                <a:cubicBezTo>
                  <a:pt x="11095" y="13994"/>
                  <a:pt x="11096" y="13976"/>
                  <a:pt x="11091" y="13959"/>
                </a:cubicBezTo>
                <a:cubicBezTo>
                  <a:pt x="11085" y="13934"/>
                  <a:pt x="11063" y="13920"/>
                  <a:pt x="11042" y="13907"/>
                </a:cubicBezTo>
                <a:cubicBezTo>
                  <a:pt x="11009" y="13885"/>
                  <a:pt x="10972" y="13869"/>
                  <a:pt x="10934" y="13856"/>
                </a:cubicBezTo>
                <a:cubicBezTo>
                  <a:pt x="10886" y="13839"/>
                  <a:pt x="10837" y="13831"/>
                  <a:pt x="10787" y="13829"/>
                </a:cubicBezTo>
                <a:cubicBezTo>
                  <a:pt x="10782" y="13748"/>
                  <a:pt x="10789" y="13664"/>
                  <a:pt x="10791" y="13584"/>
                </a:cubicBezTo>
                <a:cubicBezTo>
                  <a:pt x="10793" y="13465"/>
                  <a:pt x="10798" y="13345"/>
                  <a:pt x="10797" y="13226"/>
                </a:cubicBezTo>
                <a:cubicBezTo>
                  <a:pt x="10796" y="13093"/>
                  <a:pt x="10790" y="12960"/>
                  <a:pt x="10778" y="12827"/>
                </a:cubicBezTo>
                <a:cubicBezTo>
                  <a:pt x="10776" y="12796"/>
                  <a:pt x="10735" y="12797"/>
                  <a:pt x="10731" y="12827"/>
                </a:cubicBezTo>
                <a:cubicBezTo>
                  <a:pt x="10706" y="13019"/>
                  <a:pt x="10695" y="13211"/>
                  <a:pt x="10690" y="13405"/>
                </a:cubicBezTo>
                <a:lnTo>
                  <a:pt x="10683" y="13695"/>
                </a:lnTo>
                <a:cubicBezTo>
                  <a:pt x="10681" y="13741"/>
                  <a:pt x="10680" y="13788"/>
                  <a:pt x="10682" y="13834"/>
                </a:cubicBezTo>
                <a:cubicBezTo>
                  <a:pt x="10612" y="13844"/>
                  <a:pt x="10545" y="13866"/>
                  <a:pt x="10483" y="13898"/>
                </a:cubicBezTo>
                <a:cubicBezTo>
                  <a:pt x="10347" y="13969"/>
                  <a:pt x="10237" y="14088"/>
                  <a:pt x="10161" y="14220"/>
                </a:cubicBezTo>
                <a:cubicBezTo>
                  <a:pt x="10019" y="14470"/>
                  <a:pt x="10010" y="14828"/>
                  <a:pt x="10209" y="15051"/>
                </a:cubicBezTo>
                <a:close/>
              </a:path>
            </a:pathLst>
          </a:custGeom>
          <a:solidFill>
            <a:srgbClr val="5C4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73963" y="342473"/>
            <a:ext cx="1000125" cy="985838"/>
          </a:xfrm>
          <a:custGeom>
            <a:avLst/>
            <a:gdLst>
              <a:gd name="T0" fmla="*/ 59 w 2772"/>
              <a:gd name="T1" fmla="*/ 0 h 2712"/>
              <a:gd name="T2" fmla="*/ 1260 w 2772"/>
              <a:gd name="T3" fmla="*/ 1091 h 2712"/>
              <a:gd name="T4" fmla="*/ 2705 w 2772"/>
              <a:gd name="T5" fmla="*/ 2414 h 2712"/>
              <a:gd name="T6" fmla="*/ 2672 w 2772"/>
              <a:gd name="T7" fmla="*/ 2672 h 2712"/>
              <a:gd name="T8" fmla="*/ 2464 w 2772"/>
              <a:gd name="T9" fmla="*/ 2679 h 2712"/>
              <a:gd name="T10" fmla="*/ 1214 w 2772"/>
              <a:gd name="T11" fmla="*/ 1290 h 2712"/>
              <a:gd name="T12" fmla="*/ 476 w 2772"/>
              <a:gd name="T13" fmla="*/ 956 h 2712"/>
              <a:gd name="T14" fmla="*/ 13 w 2772"/>
              <a:gd name="T15" fmla="*/ 198 h 2712"/>
              <a:gd name="T16" fmla="*/ 59 w 2772"/>
              <a:gd name="T17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712">
                <a:moveTo>
                  <a:pt x="59" y="0"/>
                </a:moveTo>
                <a:lnTo>
                  <a:pt x="1260" y="1091"/>
                </a:lnTo>
                <a:lnTo>
                  <a:pt x="2705" y="2414"/>
                </a:lnTo>
                <a:cubicBezTo>
                  <a:pt x="2705" y="2414"/>
                  <a:pt x="2772" y="2633"/>
                  <a:pt x="2672" y="2672"/>
                </a:cubicBezTo>
                <a:cubicBezTo>
                  <a:pt x="2573" y="2712"/>
                  <a:pt x="2464" y="2679"/>
                  <a:pt x="2464" y="2679"/>
                </a:cubicBezTo>
                <a:lnTo>
                  <a:pt x="1214" y="1290"/>
                </a:lnTo>
                <a:cubicBezTo>
                  <a:pt x="1214" y="1290"/>
                  <a:pt x="777" y="1254"/>
                  <a:pt x="476" y="956"/>
                </a:cubicBezTo>
                <a:cubicBezTo>
                  <a:pt x="175" y="658"/>
                  <a:pt x="26" y="394"/>
                  <a:pt x="13" y="198"/>
                </a:cubicBezTo>
                <a:cubicBezTo>
                  <a:pt x="0" y="3"/>
                  <a:pt x="59" y="0"/>
                  <a:pt x="59" y="0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2496288" y="825073"/>
            <a:ext cx="1319213" cy="155575"/>
          </a:xfrm>
          <a:custGeom>
            <a:avLst/>
            <a:gdLst>
              <a:gd name="T0" fmla="*/ 331 w 3655"/>
              <a:gd name="T1" fmla="*/ 42 h 430"/>
              <a:gd name="T2" fmla="*/ 3652 w 3655"/>
              <a:gd name="T3" fmla="*/ 14 h 430"/>
              <a:gd name="T4" fmla="*/ 3551 w 3655"/>
              <a:gd name="T5" fmla="*/ 420 h 430"/>
              <a:gd name="T6" fmla="*/ 3463 w 3655"/>
              <a:gd name="T7" fmla="*/ 330 h 430"/>
              <a:gd name="T8" fmla="*/ 3361 w 3655"/>
              <a:gd name="T9" fmla="*/ 228 h 430"/>
              <a:gd name="T10" fmla="*/ 2897 w 3655"/>
              <a:gd name="T11" fmla="*/ 130 h 430"/>
              <a:gd name="T12" fmla="*/ 3077 w 3655"/>
              <a:gd name="T13" fmla="*/ 305 h 430"/>
              <a:gd name="T14" fmla="*/ 3286 w 3655"/>
              <a:gd name="T15" fmla="*/ 205 h 430"/>
              <a:gd name="T16" fmla="*/ 2779 w 3655"/>
              <a:gd name="T17" fmla="*/ 421 h 430"/>
              <a:gd name="T18" fmla="*/ 2682 w 3655"/>
              <a:gd name="T19" fmla="*/ 318 h 430"/>
              <a:gd name="T20" fmla="*/ 2586 w 3655"/>
              <a:gd name="T21" fmla="*/ 231 h 430"/>
              <a:gd name="T22" fmla="*/ 2115 w 3655"/>
              <a:gd name="T23" fmla="*/ 132 h 430"/>
              <a:gd name="T24" fmla="*/ 2290 w 3655"/>
              <a:gd name="T25" fmla="*/ 306 h 430"/>
              <a:gd name="T26" fmla="*/ 2497 w 3655"/>
              <a:gd name="T27" fmla="*/ 208 h 430"/>
              <a:gd name="T28" fmla="*/ 1992 w 3655"/>
              <a:gd name="T29" fmla="*/ 415 h 430"/>
              <a:gd name="T30" fmla="*/ 1898 w 3655"/>
              <a:gd name="T31" fmla="*/ 317 h 430"/>
              <a:gd name="T32" fmla="*/ 1801 w 3655"/>
              <a:gd name="T33" fmla="*/ 235 h 430"/>
              <a:gd name="T34" fmla="*/ 1316 w 3655"/>
              <a:gd name="T35" fmla="*/ 144 h 430"/>
              <a:gd name="T36" fmla="*/ 1499 w 3655"/>
              <a:gd name="T37" fmla="*/ 310 h 430"/>
              <a:gd name="T38" fmla="*/ 1723 w 3655"/>
              <a:gd name="T39" fmla="*/ 219 h 430"/>
              <a:gd name="T40" fmla="*/ 1209 w 3655"/>
              <a:gd name="T41" fmla="*/ 430 h 430"/>
              <a:gd name="T42" fmla="*/ 1103 w 3655"/>
              <a:gd name="T43" fmla="*/ 333 h 430"/>
              <a:gd name="T44" fmla="*/ 1017 w 3655"/>
              <a:gd name="T45" fmla="*/ 231 h 430"/>
              <a:gd name="T46" fmla="*/ 561 w 3655"/>
              <a:gd name="T47" fmla="*/ 146 h 430"/>
              <a:gd name="T48" fmla="*/ 739 w 3655"/>
              <a:gd name="T49" fmla="*/ 317 h 430"/>
              <a:gd name="T50" fmla="*/ 927 w 3655"/>
              <a:gd name="T51" fmla="*/ 216 h 430"/>
              <a:gd name="T52" fmla="*/ 461 w 3655"/>
              <a:gd name="T53" fmla="*/ 421 h 430"/>
              <a:gd name="T54" fmla="*/ 373 w 3655"/>
              <a:gd name="T55" fmla="*/ 337 h 430"/>
              <a:gd name="T56" fmla="*/ 270 w 3655"/>
              <a:gd name="T57" fmla="*/ 240 h 430"/>
              <a:gd name="T58" fmla="*/ 4 w 3655"/>
              <a:gd name="T59" fmla="*/ 165 h 430"/>
              <a:gd name="T60" fmla="*/ 0 w 3655"/>
              <a:gd name="T61" fmla="*/ 225 h 430"/>
              <a:gd name="T62" fmla="*/ 198 w 3655"/>
              <a:gd name="T63" fmla="*/ 430 h 430"/>
              <a:gd name="T64" fmla="*/ 0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1" y="44"/>
                </a:moveTo>
                <a:lnTo>
                  <a:pt x="331" y="42"/>
                </a:lnTo>
                <a:lnTo>
                  <a:pt x="336" y="0"/>
                </a:lnTo>
                <a:lnTo>
                  <a:pt x="3652" y="14"/>
                </a:lnTo>
                <a:lnTo>
                  <a:pt x="3655" y="420"/>
                </a:lnTo>
                <a:lnTo>
                  <a:pt x="3551" y="420"/>
                </a:lnTo>
                <a:lnTo>
                  <a:pt x="3556" y="326"/>
                </a:lnTo>
                <a:lnTo>
                  <a:pt x="3463" y="330"/>
                </a:lnTo>
                <a:lnTo>
                  <a:pt x="3452" y="229"/>
                </a:lnTo>
                <a:lnTo>
                  <a:pt x="3361" y="228"/>
                </a:lnTo>
                <a:lnTo>
                  <a:pt x="3362" y="141"/>
                </a:lnTo>
                <a:lnTo>
                  <a:pt x="2897" y="130"/>
                </a:lnTo>
                <a:lnTo>
                  <a:pt x="2893" y="305"/>
                </a:lnTo>
                <a:lnTo>
                  <a:pt x="3077" y="305"/>
                </a:lnTo>
                <a:lnTo>
                  <a:pt x="3081" y="203"/>
                </a:lnTo>
                <a:lnTo>
                  <a:pt x="3286" y="205"/>
                </a:lnTo>
                <a:lnTo>
                  <a:pt x="3282" y="430"/>
                </a:lnTo>
                <a:lnTo>
                  <a:pt x="2779" y="421"/>
                </a:lnTo>
                <a:lnTo>
                  <a:pt x="2779" y="320"/>
                </a:lnTo>
                <a:lnTo>
                  <a:pt x="2682" y="318"/>
                </a:lnTo>
                <a:lnTo>
                  <a:pt x="2684" y="233"/>
                </a:lnTo>
                <a:lnTo>
                  <a:pt x="2586" y="231"/>
                </a:lnTo>
                <a:lnTo>
                  <a:pt x="2589" y="136"/>
                </a:lnTo>
                <a:lnTo>
                  <a:pt x="2115" y="132"/>
                </a:lnTo>
                <a:lnTo>
                  <a:pt x="2106" y="313"/>
                </a:lnTo>
                <a:lnTo>
                  <a:pt x="2290" y="306"/>
                </a:lnTo>
                <a:lnTo>
                  <a:pt x="2292" y="207"/>
                </a:lnTo>
                <a:lnTo>
                  <a:pt x="2497" y="208"/>
                </a:lnTo>
                <a:lnTo>
                  <a:pt x="2498" y="418"/>
                </a:lnTo>
                <a:lnTo>
                  <a:pt x="1992" y="415"/>
                </a:lnTo>
                <a:lnTo>
                  <a:pt x="1992" y="321"/>
                </a:lnTo>
                <a:lnTo>
                  <a:pt x="1898" y="317"/>
                </a:lnTo>
                <a:lnTo>
                  <a:pt x="1900" y="233"/>
                </a:lnTo>
                <a:lnTo>
                  <a:pt x="1801" y="235"/>
                </a:lnTo>
                <a:lnTo>
                  <a:pt x="1802" y="140"/>
                </a:lnTo>
                <a:lnTo>
                  <a:pt x="1316" y="144"/>
                </a:lnTo>
                <a:lnTo>
                  <a:pt x="1319" y="316"/>
                </a:lnTo>
                <a:lnTo>
                  <a:pt x="1499" y="310"/>
                </a:lnTo>
                <a:lnTo>
                  <a:pt x="1498" y="216"/>
                </a:lnTo>
                <a:lnTo>
                  <a:pt x="1723" y="219"/>
                </a:lnTo>
                <a:lnTo>
                  <a:pt x="1725" y="430"/>
                </a:lnTo>
                <a:lnTo>
                  <a:pt x="1209" y="430"/>
                </a:lnTo>
                <a:lnTo>
                  <a:pt x="1206" y="331"/>
                </a:lnTo>
                <a:lnTo>
                  <a:pt x="1103" y="333"/>
                </a:lnTo>
                <a:lnTo>
                  <a:pt x="1104" y="236"/>
                </a:lnTo>
                <a:lnTo>
                  <a:pt x="1017" y="231"/>
                </a:lnTo>
                <a:lnTo>
                  <a:pt x="1018" y="147"/>
                </a:lnTo>
                <a:lnTo>
                  <a:pt x="561" y="146"/>
                </a:lnTo>
                <a:lnTo>
                  <a:pt x="559" y="311"/>
                </a:lnTo>
                <a:lnTo>
                  <a:pt x="739" y="317"/>
                </a:lnTo>
                <a:lnTo>
                  <a:pt x="744" y="219"/>
                </a:lnTo>
                <a:lnTo>
                  <a:pt x="927" y="216"/>
                </a:lnTo>
                <a:lnTo>
                  <a:pt x="921" y="415"/>
                </a:lnTo>
                <a:lnTo>
                  <a:pt x="461" y="421"/>
                </a:lnTo>
                <a:lnTo>
                  <a:pt x="463" y="334"/>
                </a:lnTo>
                <a:lnTo>
                  <a:pt x="373" y="337"/>
                </a:lnTo>
                <a:lnTo>
                  <a:pt x="368" y="245"/>
                </a:lnTo>
                <a:lnTo>
                  <a:pt x="270" y="240"/>
                </a:lnTo>
                <a:lnTo>
                  <a:pt x="269" y="155"/>
                </a:lnTo>
                <a:lnTo>
                  <a:pt x="4" y="165"/>
                </a:lnTo>
                <a:lnTo>
                  <a:pt x="1" y="44"/>
                </a:lnTo>
                <a:close/>
                <a:moveTo>
                  <a:pt x="0" y="225"/>
                </a:moveTo>
                <a:lnTo>
                  <a:pt x="198" y="225"/>
                </a:lnTo>
                <a:lnTo>
                  <a:pt x="198" y="430"/>
                </a:lnTo>
                <a:lnTo>
                  <a:pt x="0" y="430"/>
                </a:lnTo>
                <a:lnTo>
                  <a:pt x="0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605575" y="825073"/>
            <a:ext cx="1319213" cy="155575"/>
          </a:xfrm>
          <a:custGeom>
            <a:avLst/>
            <a:gdLst>
              <a:gd name="T0" fmla="*/ 3324 w 3655"/>
              <a:gd name="T1" fmla="*/ 42 h 430"/>
              <a:gd name="T2" fmla="*/ 3 w 3655"/>
              <a:gd name="T3" fmla="*/ 14 h 430"/>
              <a:gd name="T4" fmla="*/ 104 w 3655"/>
              <a:gd name="T5" fmla="*/ 420 h 430"/>
              <a:gd name="T6" fmla="*/ 192 w 3655"/>
              <a:gd name="T7" fmla="*/ 330 h 430"/>
              <a:gd name="T8" fmla="*/ 294 w 3655"/>
              <a:gd name="T9" fmla="*/ 228 h 430"/>
              <a:gd name="T10" fmla="*/ 758 w 3655"/>
              <a:gd name="T11" fmla="*/ 130 h 430"/>
              <a:gd name="T12" fmla="*/ 578 w 3655"/>
              <a:gd name="T13" fmla="*/ 305 h 430"/>
              <a:gd name="T14" fmla="*/ 369 w 3655"/>
              <a:gd name="T15" fmla="*/ 205 h 430"/>
              <a:gd name="T16" fmla="*/ 876 w 3655"/>
              <a:gd name="T17" fmla="*/ 421 h 430"/>
              <a:gd name="T18" fmla="*/ 973 w 3655"/>
              <a:gd name="T19" fmla="*/ 318 h 430"/>
              <a:gd name="T20" fmla="*/ 1069 w 3655"/>
              <a:gd name="T21" fmla="*/ 231 h 430"/>
              <a:gd name="T22" fmla="*/ 1540 w 3655"/>
              <a:gd name="T23" fmla="*/ 132 h 430"/>
              <a:gd name="T24" fmla="*/ 1365 w 3655"/>
              <a:gd name="T25" fmla="*/ 306 h 430"/>
              <a:gd name="T26" fmla="*/ 1158 w 3655"/>
              <a:gd name="T27" fmla="*/ 208 h 430"/>
              <a:gd name="T28" fmla="*/ 1663 w 3655"/>
              <a:gd name="T29" fmla="*/ 415 h 430"/>
              <a:gd name="T30" fmla="*/ 1757 w 3655"/>
              <a:gd name="T31" fmla="*/ 317 h 430"/>
              <a:gd name="T32" fmla="*/ 1854 w 3655"/>
              <a:gd name="T33" fmla="*/ 235 h 430"/>
              <a:gd name="T34" fmla="*/ 2339 w 3655"/>
              <a:gd name="T35" fmla="*/ 144 h 430"/>
              <a:gd name="T36" fmla="*/ 2155 w 3655"/>
              <a:gd name="T37" fmla="*/ 310 h 430"/>
              <a:gd name="T38" fmla="*/ 1932 w 3655"/>
              <a:gd name="T39" fmla="*/ 219 h 430"/>
              <a:gd name="T40" fmla="*/ 2446 w 3655"/>
              <a:gd name="T41" fmla="*/ 430 h 430"/>
              <a:gd name="T42" fmla="*/ 2552 w 3655"/>
              <a:gd name="T43" fmla="*/ 333 h 430"/>
              <a:gd name="T44" fmla="*/ 2638 w 3655"/>
              <a:gd name="T45" fmla="*/ 231 h 430"/>
              <a:gd name="T46" fmla="*/ 3094 w 3655"/>
              <a:gd name="T47" fmla="*/ 146 h 430"/>
              <a:gd name="T48" fmla="*/ 2916 w 3655"/>
              <a:gd name="T49" fmla="*/ 317 h 430"/>
              <a:gd name="T50" fmla="*/ 2728 w 3655"/>
              <a:gd name="T51" fmla="*/ 216 h 430"/>
              <a:gd name="T52" fmla="*/ 3194 w 3655"/>
              <a:gd name="T53" fmla="*/ 421 h 430"/>
              <a:gd name="T54" fmla="*/ 3282 w 3655"/>
              <a:gd name="T55" fmla="*/ 337 h 430"/>
              <a:gd name="T56" fmla="*/ 3385 w 3655"/>
              <a:gd name="T57" fmla="*/ 240 h 430"/>
              <a:gd name="T58" fmla="*/ 3651 w 3655"/>
              <a:gd name="T59" fmla="*/ 165 h 430"/>
              <a:gd name="T60" fmla="*/ 3655 w 3655"/>
              <a:gd name="T61" fmla="*/ 225 h 430"/>
              <a:gd name="T62" fmla="*/ 3457 w 3655"/>
              <a:gd name="T63" fmla="*/ 430 h 430"/>
              <a:gd name="T64" fmla="*/ 3655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3654" y="44"/>
                </a:moveTo>
                <a:lnTo>
                  <a:pt x="3324" y="42"/>
                </a:lnTo>
                <a:lnTo>
                  <a:pt x="3319" y="0"/>
                </a:lnTo>
                <a:lnTo>
                  <a:pt x="3" y="14"/>
                </a:lnTo>
                <a:lnTo>
                  <a:pt x="0" y="420"/>
                </a:lnTo>
                <a:lnTo>
                  <a:pt x="104" y="420"/>
                </a:lnTo>
                <a:lnTo>
                  <a:pt x="99" y="326"/>
                </a:lnTo>
                <a:lnTo>
                  <a:pt x="192" y="330"/>
                </a:lnTo>
                <a:lnTo>
                  <a:pt x="203" y="229"/>
                </a:lnTo>
                <a:lnTo>
                  <a:pt x="294" y="228"/>
                </a:lnTo>
                <a:lnTo>
                  <a:pt x="293" y="141"/>
                </a:lnTo>
                <a:lnTo>
                  <a:pt x="758" y="130"/>
                </a:lnTo>
                <a:lnTo>
                  <a:pt x="762" y="305"/>
                </a:lnTo>
                <a:lnTo>
                  <a:pt x="578" y="305"/>
                </a:lnTo>
                <a:lnTo>
                  <a:pt x="574" y="203"/>
                </a:lnTo>
                <a:lnTo>
                  <a:pt x="369" y="205"/>
                </a:lnTo>
                <a:lnTo>
                  <a:pt x="373" y="430"/>
                </a:lnTo>
                <a:lnTo>
                  <a:pt x="876" y="421"/>
                </a:lnTo>
                <a:lnTo>
                  <a:pt x="876" y="320"/>
                </a:lnTo>
                <a:lnTo>
                  <a:pt x="973" y="318"/>
                </a:lnTo>
                <a:lnTo>
                  <a:pt x="971" y="233"/>
                </a:lnTo>
                <a:lnTo>
                  <a:pt x="1069" y="231"/>
                </a:lnTo>
                <a:lnTo>
                  <a:pt x="1066" y="136"/>
                </a:lnTo>
                <a:lnTo>
                  <a:pt x="1540" y="132"/>
                </a:lnTo>
                <a:lnTo>
                  <a:pt x="1548" y="313"/>
                </a:lnTo>
                <a:lnTo>
                  <a:pt x="1365" y="306"/>
                </a:lnTo>
                <a:lnTo>
                  <a:pt x="1363" y="207"/>
                </a:lnTo>
                <a:lnTo>
                  <a:pt x="1158" y="208"/>
                </a:lnTo>
                <a:lnTo>
                  <a:pt x="1157" y="418"/>
                </a:lnTo>
                <a:lnTo>
                  <a:pt x="1663" y="415"/>
                </a:lnTo>
                <a:lnTo>
                  <a:pt x="1663" y="321"/>
                </a:lnTo>
                <a:lnTo>
                  <a:pt x="1757" y="317"/>
                </a:lnTo>
                <a:lnTo>
                  <a:pt x="1755" y="233"/>
                </a:lnTo>
                <a:lnTo>
                  <a:pt x="1854" y="235"/>
                </a:lnTo>
                <a:lnTo>
                  <a:pt x="1853" y="140"/>
                </a:lnTo>
                <a:lnTo>
                  <a:pt x="2339" y="144"/>
                </a:lnTo>
                <a:lnTo>
                  <a:pt x="2336" y="316"/>
                </a:lnTo>
                <a:lnTo>
                  <a:pt x="2155" y="310"/>
                </a:lnTo>
                <a:lnTo>
                  <a:pt x="2157" y="216"/>
                </a:lnTo>
                <a:lnTo>
                  <a:pt x="1932" y="219"/>
                </a:lnTo>
                <a:lnTo>
                  <a:pt x="1930" y="430"/>
                </a:lnTo>
                <a:lnTo>
                  <a:pt x="2446" y="430"/>
                </a:lnTo>
                <a:lnTo>
                  <a:pt x="2449" y="331"/>
                </a:lnTo>
                <a:lnTo>
                  <a:pt x="2552" y="333"/>
                </a:lnTo>
                <a:lnTo>
                  <a:pt x="2551" y="236"/>
                </a:lnTo>
                <a:lnTo>
                  <a:pt x="2638" y="231"/>
                </a:lnTo>
                <a:lnTo>
                  <a:pt x="2637" y="147"/>
                </a:lnTo>
                <a:lnTo>
                  <a:pt x="3094" y="146"/>
                </a:lnTo>
                <a:lnTo>
                  <a:pt x="3096" y="311"/>
                </a:lnTo>
                <a:lnTo>
                  <a:pt x="2916" y="317"/>
                </a:lnTo>
                <a:lnTo>
                  <a:pt x="2911" y="219"/>
                </a:lnTo>
                <a:lnTo>
                  <a:pt x="2728" y="216"/>
                </a:lnTo>
                <a:lnTo>
                  <a:pt x="2734" y="415"/>
                </a:lnTo>
                <a:lnTo>
                  <a:pt x="3194" y="421"/>
                </a:lnTo>
                <a:lnTo>
                  <a:pt x="3192" y="334"/>
                </a:lnTo>
                <a:lnTo>
                  <a:pt x="3282" y="337"/>
                </a:lnTo>
                <a:lnTo>
                  <a:pt x="3287" y="245"/>
                </a:lnTo>
                <a:lnTo>
                  <a:pt x="3385" y="240"/>
                </a:lnTo>
                <a:lnTo>
                  <a:pt x="3385" y="155"/>
                </a:lnTo>
                <a:lnTo>
                  <a:pt x="3651" y="165"/>
                </a:lnTo>
                <a:lnTo>
                  <a:pt x="3654" y="44"/>
                </a:lnTo>
                <a:close/>
                <a:moveTo>
                  <a:pt x="3655" y="225"/>
                </a:moveTo>
                <a:lnTo>
                  <a:pt x="3457" y="225"/>
                </a:lnTo>
                <a:lnTo>
                  <a:pt x="3457" y="430"/>
                </a:lnTo>
                <a:lnTo>
                  <a:pt x="3655" y="430"/>
                </a:lnTo>
                <a:lnTo>
                  <a:pt x="3655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756513" y="286910"/>
            <a:ext cx="1076325" cy="1036638"/>
          </a:xfrm>
          <a:custGeom>
            <a:avLst/>
            <a:gdLst>
              <a:gd name="T0" fmla="*/ 25 w 2982"/>
              <a:gd name="T1" fmla="*/ 2593 h 2849"/>
              <a:gd name="T2" fmla="*/ 1513 w 2982"/>
              <a:gd name="T3" fmla="*/ 1187 h 2849"/>
              <a:gd name="T4" fmla="*/ 1539 w 2982"/>
              <a:gd name="T5" fmla="*/ 733 h 2849"/>
              <a:gd name="T6" fmla="*/ 2343 w 2982"/>
              <a:gd name="T7" fmla="*/ 56 h 2849"/>
              <a:gd name="T8" fmla="*/ 2575 w 2982"/>
              <a:gd name="T9" fmla="*/ 63 h 2849"/>
              <a:gd name="T10" fmla="*/ 2965 w 2982"/>
              <a:gd name="T11" fmla="*/ 470 h 2849"/>
              <a:gd name="T12" fmla="*/ 2948 w 2982"/>
              <a:gd name="T13" fmla="*/ 599 h 2849"/>
              <a:gd name="T14" fmla="*/ 2214 w 2982"/>
              <a:gd name="T15" fmla="*/ 1346 h 2849"/>
              <a:gd name="T16" fmla="*/ 1907 w 2982"/>
              <a:gd name="T17" fmla="*/ 1386 h 2849"/>
              <a:gd name="T18" fmla="*/ 1745 w 2982"/>
              <a:gd name="T19" fmla="*/ 1369 h 2849"/>
              <a:gd name="T20" fmla="*/ 237 w 2982"/>
              <a:gd name="T21" fmla="*/ 2828 h 2849"/>
              <a:gd name="T22" fmla="*/ 58 w 2982"/>
              <a:gd name="T23" fmla="*/ 2793 h 2849"/>
              <a:gd name="T24" fmla="*/ 25 w 2982"/>
              <a:gd name="T25" fmla="*/ 2593 h 2849"/>
              <a:gd name="T26" fmla="*/ 2085 w 2982"/>
              <a:gd name="T27" fmla="*/ 1121 h 2849"/>
              <a:gd name="T28" fmla="*/ 2725 w 2982"/>
              <a:gd name="T29" fmla="*/ 563 h 2849"/>
              <a:gd name="T30" fmla="*/ 2750 w 2982"/>
              <a:gd name="T31" fmla="*/ 565 h 2849"/>
              <a:gd name="T32" fmla="*/ 2755 w 2982"/>
              <a:gd name="T33" fmla="*/ 570 h 2849"/>
              <a:gd name="T34" fmla="*/ 2754 w 2982"/>
              <a:gd name="T35" fmla="*/ 594 h 2849"/>
              <a:gd name="T36" fmla="*/ 2115 w 2982"/>
              <a:gd name="T37" fmla="*/ 1152 h 2849"/>
              <a:gd name="T38" fmla="*/ 2090 w 2982"/>
              <a:gd name="T39" fmla="*/ 1151 h 2849"/>
              <a:gd name="T40" fmla="*/ 2084 w 2982"/>
              <a:gd name="T41" fmla="*/ 1145 h 2849"/>
              <a:gd name="T42" fmla="*/ 2085 w 2982"/>
              <a:gd name="T43" fmla="*/ 1121 h 2849"/>
              <a:gd name="T44" fmla="*/ 1927 w 2982"/>
              <a:gd name="T45" fmla="*/ 964 h 2849"/>
              <a:gd name="T46" fmla="*/ 2567 w 2982"/>
              <a:gd name="T47" fmla="*/ 406 h 2849"/>
              <a:gd name="T48" fmla="*/ 2592 w 2982"/>
              <a:gd name="T49" fmla="*/ 407 h 2849"/>
              <a:gd name="T50" fmla="*/ 2597 w 2982"/>
              <a:gd name="T51" fmla="*/ 413 h 2849"/>
              <a:gd name="T52" fmla="*/ 2596 w 2982"/>
              <a:gd name="T53" fmla="*/ 437 h 2849"/>
              <a:gd name="T54" fmla="*/ 1957 w 2982"/>
              <a:gd name="T55" fmla="*/ 995 h 2849"/>
              <a:gd name="T56" fmla="*/ 1932 w 2982"/>
              <a:gd name="T57" fmla="*/ 993 h 2849"/>
              <a:gd name="T58" fmla="*/ 1926 w 2982"/>
              <a:gd name="T59" fmla="*/ 988 h 2849"/>
              <a:gd name="T60" fmla="*/ 1927 w 2982"/>
              <a:gd name="T61" fmla="*/ 964 h 2849"/>
              <a:gd name="T62" fmla="*/ 1770 w 2982"/>
              <a:gd name="T63" fmla="*/ 805 h 2849"/>
              <a:gd name="T64" fmla="*/ 2409 w 2982"/>
              <a:gd name="T65" fmla="*/ 247 h 2849"/>
              <a:gd name="T66" fmla="*/ 2434 w 2982"/>
              <a:gd name="T67" fmla="*/ 249 h 2849"/>
              <a:gd name="T68" fmla="*/ 2440 w 2982"/>
              <a:gd name="T69" fmla="*/ 254 h 2849"/>
              <a:gd name="T70" fmla="*/ 2439 w 2982"/>
              <a:gd name="T71" fmla="*/ 278 h 2849"/>
              <a:gd name="T72" fmla="*/ 1799 w 2982"/>
              <a:gd name="T73" fmla="*/ 836 h 2849"/>
              <a:gd name="T74" fmla="*/ 1774 w 2982"/>
              <a:gd name="T75" fmla="*/ 835 h 2849"/>
              <a:gd name="T76" fmla="*/ 1769 w 2982"/>
              <a:gd name="T77" fmla="*/ 829 h 2849"/>
              <a:gd name="T78" fmla="*/ 1770 w 2982"/>
              <a:gd name="T79" fmla="*/ 805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2" h="2849">
                <a:moveTo>
                  <a:pt x="25" y="2593"/>
                </a:moveTo>
                <a:lnTo>
                  <a:pt x="1513" y="1187"/>
                </a:lnTo>
                <a:cubicBezTo>
                  <a:pt x="1513" y="1187"/>
                  <a:pt x="1460" y="888"/>
                  <a:pt x="1539" y="733"/>
                </a:cubicBezTo>
                <a:cubicBezTo>
                  <a:pt x="1619" y="577"/>
                  <a:pt x="2343" y="56"/>
                  <a:pt x="2343" y="56"/>
                </a:cubicBezTo>
                <a:cubicBezTo>
                  <a:pt x="2343" y="56"/>
                  <a:pt x="2476" y="0"/>
                  <a:pt x="2575" y="63"/>
                </a:cubicBezTo>
                <a:cubicBezTo>
                  <a:pt x="2674" y="126"/>
                  <a:pt x="2965" y="470"/>
                  <a:pt x="2965" y="470"/>
                </a:cubicBezTo>
                <a:cubicBezTo>
                  <a:pt x="2965" y="470"/>
                  <a:pt x="2982" y="526"/>
                  <a:pt x="2948" y="599"/>
                </a:cubicBezTo>
                <a:cubicBezTo>
                  <a:pt x="2915" y="671"/>
                  <a:pt x="2214" y="1346"/>
                  <a:pt x="2214" y="1346"/>
                </a:cubicBezTo>
                <a:cubicBezTo>
                  <a:pt x="2214" y="1346"/>
                  <a:pt x="2019" y="1392"/>
                  <a:pt x="1907" y="1386"/>
                </a:cubicBezTo>
                <a:cubicBezTo>
                  <a:pt x="1794" y="1379"/>
                  <a:pt x="1745" y="1369"/>
                  <a:pt x="1745" y="1369"/>
                </a:cubicBezTo>
                <a:lnTo>
                  <a:pt x="237" y="2828"/>
                </a:lnTo>
                <a:cubicBezTo>
                  <a:pt x="237" y="2828"/>
                  <a:pt x="116" y="2849"/>
                  <a:pt x="58" y="2793"/>
                </a:cubicBezTo>
                <a:cubicBezTo>
                  <a:pt x="0" y="2737"/>
                  <a:pt x="25" y="2593"/>
                  <a:pt x="25" y="2593"/>
                </a:cubicBezTo>
                <a:close/>
                <a:moveTo>
                  <a:pt x="2085" y="1121"/>
                </a:moveTo>
                <a:lnTo>
                  <a:pt x="2725" y="563"/>
                </a:lnTo>
                <a:cubicBezTo>
                  <a:pt x="2732" y="557"/>
                  <a:pt x="2743" y="558"/>
                  <a:pt x="2750" y="565"/>
                </a:cubicBezTo>
                <a:lnTo>
                  <a:pt x="2755" y="570"/>
                </a:lnTo>
                <a:cubicBezTo>
                  <a:pt x="2762" y="577"/>
                  <a:pt x="2761" y="588"/>
                  <a:pt x="2754" y="594"/>
                </a:cubicBezTo>
                <a:lnTo>
                  <a:pt x="2115" y="1152"/>
                </a:lnTo>
                <a:cubicBezTo>
                  <a:pt x="2108" y="1158"/>
                  <a:pt x="2096" y="1158"/>
                  <a:pt x="2090" y="1151"/>
                </a:cubicBezTo>
                <a:lnTo>
                  <a:pt x="2084" y="1145"/>
                </a:lnTo>
                <a:cubicBezTo>
                  <a:pt x="2078" y="1138"/>
                  <a:pt x="2078" y="1127"/>
                  <a:pt x="2085" y="1121"/>
                </a:cubicBezTo>
                <a:close/>
                <a:moveTo>
                  <a:pt x="1927" y="964"/>
                </a:moveTo>
                <a:lnTo>
                  <a:pt x="2567" y="406"/>
                </a:lnTo>
                <a:cubicBezTo>
                  <a:pt x="2574" y="400"/>
                  <a:pt x="2585" y="400"/>
                  <a:pt x="2592" y="407"/>
                </a:cubicBezTo>
                <a:lnTo>
                  <a:pt x="2597" y="413"/>
                </a:lnTo>
                <a:cubicBezTo>
                  <a:pt x="2604" y="420"/>
                  <a:pt x="2604" y="431"/>
                  <a:pt x="2596" y="437"/>
                </a:cubicBezTo>
                <a:lnTo>
                  <a:pt x="1957" y="995"/>
                </a:lnTo>
                <a:cubicBezTo>
                  <a:pt x="1950" y="1001"/>
                  <a:pt x="1938" y="1000"/>
                  <a:pt x="1932" y="993"/>
                </a:cubicBezTo>
                <a:lnTo>
                  <a:pt x="1926" y="988"/>
                </a:lnTo>
                <a:cubicBezTo>
                  <a:pt x="1920" y="981"/>
                  <a:pt x="1920" y="970"/>
                  <a:pt x="1927" y="964"/>
                </a:cubicBezTo>
                <a:close/>
                <a:moveTo>
                  <a:pt x="1770" y="805"/>
                </a:moveTo>
                <a:lnTo>
                  <a:pt x="2409" y="247"/>
                </a:lnTo>
                <a:cubicBezTo>
                  <a:pt x="2416" y="241"/>
                  <a:pt x="2428" y="242"/>
                  <a:pt x="2434" y="249"/>
                </a:cubicBezTo>
                <a:lnTo>
                  <a:pt x="2440" y="254"/>
                </a:lnTo>
                <a:cubicBezTo>
                  <a:pt x="2446" y="261"/>
                  <a:pt x="2446" y="272"/>
                  <a:pt x="2439" y="278"/>
                </a:cubicBezTo>
                <a:lnTo>
                  <a:pt x="1799" y="836"/>
                </a:lnTo>
                <a:cubicBezTo>
                  <a:pt x="1792" y="842"/>
                  <a:pt x="1781" y="842"/>
                  <a:pt x="1774" y="835"/>
                </a:cubicBezTo>
                <a:lnTo>
                  <a:pt x="1769" y="829"/>
                </a:lnTo>
                <a:cubicBezTo>
                  <a:pt x="1762" y="822"/>
                  <a:pt x="1763" y="811"/>
                  <a:pt x="1770" y="805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712188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86550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86550" y="1833135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705838" y="1833135"/>
            <a:ext cx="949325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CuadroTexto 41"/>
          <p:cNvSpPr txBox="1"/>
          <p:nvPr/>
        </p:nvSpPr>
        <p:spPr>
          <a:xfrm>
            <a:off x="701602" y="3491443"/>
            <a:ext cx="2327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Chancho al cilindro, 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 la caja china y al palo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1601" y="3994024"/>
            <a:ext cx="264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Duos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y </a:t>
            </a:r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Trios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Marinos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Y demás platos especiales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4" name="Robnei.com"/>
          <p:cNvSpPr>
            <a:spLocks/>
          </p:cNvSpPr>
          <p:nvPr/>
        </p:nvSpPr>
        <p:spPr bwMode="auto">
          <a:xfrm>
            <a:off x="510500" y="4053115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9" y="4502187"/>
            <a:ext cx="2468696" cy="1256498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1676" y="1391667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3068864" y="1381481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765454" y="598113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PEDIDOS AL: </a:t>
            </a:r>
            <a:endParaRPr lang="es-PE" sz="1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61325" y="5775825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933176944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926688534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pic>
        <p:nvPicPr>
          <p:cNvPr id="38" name="Gif Efecto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3345322"/>
            <a:ext cx="3140305" cy="3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com"/>
          <p:cNvSpPr txBox="1"/>
          <p:nvPr/>
        </p:nvSpPr>
        <p:spPr>
          <a:xfrm>
            <a:off x="671592" y="1246196"/>
            <a:ext cx="298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 II</a:t>
            </a:r>
            <a:endParaRPr lang="es-PE" sz="3000" b="1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1514063" y="1701676"/>
            <a:ext cx="1406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n w="28575">
                  <a:noFill/>
                </a:ln>
                <a:solidFill>
                  <a:srgbClr val="DEA80D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RESTOBAR</a:t>
            </a:r>
            <a:endParaRPr lang="es-PE" sz="1300" b="1" dirty="0">
              <a:ln w="28575">
                <a:noFill/>
              </a:ln>
              <a:solidFill>
                <a:srgbClr val="DEA80D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81" y="2192533"/>
            <a:ext cx="380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Les ofrece a su distinguida clientela: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574833" y="189751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SALTUR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500880" y="250557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CuadroTexto 47"/>
          <p:cNvSpPr txBox="1"/>
          <p:nvPr/>
        </p:nvSpPr>
        <p:spPr>
          <a:xfrm>
            <a:off x="701602" y="2460683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Ceviches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9" name="Robnei.com"/>
          <p:cNvSpPr>
            <a:spLocks/>
          </p:cNvSpPr>
          <p:nvPr/>
        </p:nvSpPr>
        <p:spPr bwMode="auto">
          <a:xfrm>
            <a:off x="500880" y="277036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CuadroTexto 49"/>
          <p:cNvSpPr txBox="1"/>
          <p:nvPr/>
        </p:nvSpPr>
        <p:spPr>
          <a:xfrm>
            <a:off x="701602" y="2705990"/>
            <a:ext cx="11728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Parihuelas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1" name="Robnei.com"/>
          <p:cNvSpPr>
            <a:spLocks/>
          </p:cNvSpPr>
          <p:nvPr/>
        </p:nvSpPr>
        <p:spPr bwMode="auto">
          <a:xfrm>
            <a:off x="508500" y="302215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CuadroTexto 51"/>
          <p:cNvSpPr txBox="1"/>
          <p:nvPr/>
        </p:nvSpPr>
        <p:spPr>
          <a:xfrm>
            <a:off x="701602" y="2966538"/>
            <a:ext cx="1992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Arroz con Mariscos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3" name="Robnei.com"/>
          <p:cNvSpPr>
            <a:spLocks/>
          </p:cNvSpPr>
          <p:nvPr/>
        </p:nvSpPr>
        <p:spPr bwMode="auto">
          <a:xfrm>
            <a:off x="508499" y="328190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CuadroTexto 53"/>
          <p:cNvSpPr txBox="1"/>
          <p:nvPr/>
        </p:nvSpPr>
        <p:spPr>
          <a:xfrm>
            <a:off x="701602" y="3220736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Jaleas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5" name="Robnei.com"/>
          <p:cNvSpPr>
            <a:spLocks/>
          </p:cNvSpPr>
          <p:nvPr/>
        </p:nvSpPr>
        <p:spPr bwMode="auto">
          <a:xfrm>
            <a:off x="508499" y="3551642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0283" y="95576"/>
            <a:ext cx="4081463" cy="6599138"/>
          </a:xfrm>
          <a:custGeom>
            <a:avLst/>
            <a:gdLst>
              <a:gd name="T0" fmla="*/ 10833 w 11305"/>
              <a:gd name="T1" fmla="*/ 13995 h 15617"/>
              <a:gd name="T2" fmla="*/ 380 w 11305"/>
              <a:gd name="T3" fmla="*/ 14029 h 15617"/>
              <a:gd name="T4" fmla="*/ 573 w 11305"/>
              <a:gd name="T5" fmla="*/ 12827 h 15617"/>
              <a:gd name="T6" fmla="*/ 503 w 11305"/>
              <a:gd name="T7" fmla="*/ 14110 h 15617"/>
              <a:gd name="T8" fmla="*/ 1143 w 11305"/>
              <a:gd name="T9" fmla="*/ 14220 h 15617"/>
              <a:gd name="T10" fmla="*/ 672 w 11305"/>
              <a:gd name="T11" fmla="*/ 14451 h 15617"/>
              <a:gd name="T12" fmla="*/ 862 w 11305"/>
              <a:gd name="T13" fmla="*/ 14560 h 15617"/>
              <a:gd name="T14" fmla="*/ 885 w 11305"/>
              <a:gd name="T15" fmla="*/ 14744 h 15617"/>
              <a:gd name="T16" fmla="*/ 771 w 11305"/>
              <a:gd name="T17" fmla="*/ 14845 h 15617"/>
              <a:gd name="T18" fmla="*/ 531 w 11305"/>
              <a:gd name="T19" fmla="*/ 14770 h 15617"/>
              <a:gd name="T20" fmla="*/ 1560 w 11305"/>
              <a:gd name="T21" fmla="*/ 15373 h 15617"/>
              <a:gd name="T22" fmla="*/ 10627 w 11305"/>
              <a:gd name="T23" fmla="*/ 14970 h 15617"/>
              <a:gd name="T24" fmla="*/ 10548 w 11305"/>
              <a:gd name="T25" fmla="*/ 14846 h 15617"/>
              <a:gd name="T26" fmla="*/ 10438 w 11305"/>
              <a:gd name="T27" fmla="*/ 14782 h 15617"/>
              <a:gd name="T28" fmla="*/ 10424 w 11305"/>
              <a:gd name="T29" fmla="*/ 14592 h 15617"/>
              <a:gd name="T30" fmla="*/ 10572 w 11305"/>
              <a:gd name="T31" fmla="*/ 14467 h 15617"/>
              <a:gd name="T32" fmla="*/ 10562 w 11305"/>
              <a:gd name="T33" fmla="*/ 15539 h 15617"/>
              <a:gd name="T34" fmla="*/ 3625 w 11305"/>
              <a:gd name="T35" fmla="*/ 15295 h 15617"/>
              <a:gd name="T36" fmla="*/ 5513 w 11305"/>
              <a:gd name="T37" fmla="*/ 15396 h 15617"/>
              <a:gd name="T38" fmla="*/ 10866 w 11305"/>
              <a:gd name="T39" fmla="*/ 1595 h 15617"/>
              <a:gd name="T40" fmla="*/ 10161 w 11305"/>
              <a:gd name="T41" fmla="*/ 1397 h 15617"/>
              <a:gd name="T42" fmla="*/ 10934 w 11305"/>
              <a:gd name="T43" fmla="*/ 1762 h 15617"/>
              <a:gd name="T44" fmla="*/ 10510 w 11305"/>
              <a:gd name="T45" fmla="*/ 432 h 15617"/>
              <a:gd name="T46" fmla="*/ 10889 w 11305"/>
              <a:gd name="T47" fmla="*/ 1106 h 15617"/>
              <a:gd name="T48" fmla="*/ 10501 w 11305"/>
              <a:gd name="T49" fmla="*/ 1114 h 15617"/>
              <a:gd name="T50" fmla="*/ 10411 w 11305"/>
              <a:gd name="T51" fmla="*/ 984 h 15617"/>
              <a:gd name="T52" fmla="*/ 10470 w 11305"/>
              <a:gd name="T53" fmla="*/ 798 h 15617"/>
              <a:gd name="T54" fmla="*/ 10605 w 11305"/>
              <a:gd name="T55" fmla="*/ 777 h 15617"/>
              <a:gd name="T56" fmla="*/ 10515 w 11305"/>
              <a:gd name="T57" fmla="*/ 1299 h 15617"/>
              <a:gd name="T58" fmla="*/ 380 w 11305"/>
              <a:gd name="T59" fmla="*/ 1588 h 15617"/>
              <a:gd name="T60" fmla="*/ 450 w 11305"/>
              <a:gd name="T61" fmla="*/ 470 h 15617"/>
              <a:gd name="T62" fmla="*/ 213 w 11305"/>
              <a:gd name="T63" fmla="*/ 1606 h 15617"/>
              <a:gd name="T64" fmla="*/ 622 w 11305"/>
              <a:gd name="T65" fmla="*/ 1923 h 15617"/>
              <a:gd name="T66" fmla="*/ 790 w 11305"/>
              <a:gd name="T67" fmla="*/ 1299 h 15617"/>
              <a:gd name="T68" fmla="*/ 700 w 11305"/>
              <a:gd name="T69" fmla="*/ 777 h 15617"/>
              <a:gd name="T70" fmla="*/ 834 w 11305"/>
              <a:gd name="T71" fmla="*/ 798 h 15617"/>
              <a:gd name="T72" fmla="*/ 893 w 11305"/>
              <a:gd name="T73" fmla="*/ 984 h 15617"/>
              <a:gd name="T74" fmla="*/ 804 w 11305"/>
              <a:gd name="T75" fmla="*/ 1114 h 15617"/>
              <a:gd name="T76" fmla="*/ 415 w 11305"/>
              <a:gd name="T77" fmla="*/ 1106 h 15617"/>
              <a:gd name="T78" fmla="*/ 4407 w 11305"/>
              <a:gd name="T79" fmla="*/ 322 h 15617"/>
              <a:gd name="T80" fmla="*/ 8743 w 11305"/>
              <a:gd name="T81" fmla="*/ 221 h 15617"/>
              <a:gd name="T82" fmla="*/ 1794 w 11305"/>
              <a:gd name="T83" fmla="*/ 322 h 15617"/>
              <a:gd name="T84" fmla="*/ 615 w 11305"/>
              <a:gd name="T85" fmla="*/ 3431 h 15617"/>
              <a:gd name="T86" fmla="*/ 514 w 11305"/>
              <a:gd name="T87" fmla="*/ 10302 h 15617"/>
              <a:gd name="T88" fmla="*/ 817 w 11305"/>
              <a:gd name="T89" fmla="*/ 9651 h 15617"/>
              <a:gd name="T90" fmla="*/ 767 w 11305"/>
              <a:gd name="T91" fmla="*/ 3119 h 15617"/>
              <a:gd name="T92" fmla="*/ 817 w 11305"/>
              <a:gd name="T93" fmla="*/ 13588 h 15617"/>
              <a:gd name="T94" fmla="*/ 1605 w 11305"/>
              <a:gd name="T95" fmla="*/ 15097 h 15617"/>
              <a:gd name="T96" fmla="*/ 7968 w 11305"/>
              <a:gd name="T97" fmla="*/ 15147 h 15617"/>
              <a:gd name="T98" fmla="*/ 7077 w 11305"/>
              <a:gd name="T99" fmla="*/ 452 h 15617"/>
              <a:gd name="T100" fmla="*/ 2124 w 11305"/>
              <a:gd name="T101" fmla="*/ 502 h 15617"/>
              <a:gd name="T102" fmla="*/ 10057 w 11305"/>
              <a:gd name="T103" fmla="*/ 452 h 15617"/>
              <a:gd name="T104" fmla="*/ 10578 w 11305"/>
              <a:gd name="T105" fmla="*/ 2433 h 15617"/>
              <a:gd name="T106" fmla="*/ 10527 w 11305"/>
              <a:gd name="T107" fmla="*/ 10829 h 15617"/>
              <a:gd name="T108" fmla="*/ 10816 w 11305"/>
              <a:gd name="T109" fmla="*/ 9338 h 15617"/>
              <a:gd name="T110" fmla="*/ 10715 w 11305"/>
              <a:gd name="T111" fmla="*/ 3992 h 15617"/>
              <a:gd name="T112" fmla="*/ 10816 w 11305"/>
              <a:gd name="T113" fmla="*/ 12560 h 15617"/>
              <a:gd name="T114" fmla="*/ 10802 w 11305"/>
              <a:gd name="T115" fmla="*/ 14110 h 15617"/>
              <a:gd name="T116" fmla="*/ 10731 w 11305"/>
              <a:gd name="T117" fmla="*/ 12827 h 15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05" h="15617">
                <a:moveTo>
                  <a:pt x="10981" y="13999"/>
                </a:moveTo>
                <a:cubicBezTo>
                  <a:pt x="10977" y="14007"/>
                  <a:pt x="10974" y="14010"/>
                  <a:pt x="10964" y="14015"/>
                </a:cubicBezTo>
                <a:cubicBezTo>
                  <a:pt x="10950" y="14023"/>
                  <a:pt x="10951" y="14024"/>
                  <a:pt x="10933" y="14028"/>
                </a:cubicBezTo>
                <a:cubicBezTo>
                  <a:pt x="10930" y="14028"/>
                  <a:pt x="10927" y="14029"/>
                  <a:pt x="10924" y="14029"/>
                </a:cubicBezTo>
                <a:cubicBezTo>
                  <a:pt x="10923" y="14030"/>
                  <a:pt x="10920" y="14030"/>
                  <a:pt x="10920" y="14030"/>
                </a:cubicBezTo>
                <a:cubicBezTo>
                  <a:pt x="10911" y="14031"/>
                  <a:pt x="10902" y="14031"/>
                  <a:pt x="10894" y="14030"/>
                </a:cubicBezTo>
                <a:cubicBezTo>
                  <a:pt x="10894" y="14030"/>
                  <a:pt x="10880" y="14027"/>
                  <a:pt x="10878" y="14027"/>
                </a:cubicBezTo>
                <a:cubicBezTo>
                  <a:pt x="10875" y="14026"/>
                  <a:pt x="10871" y="14025"/>
                  <a:pt x="10868" y="14023"/>
                </a:cubicBezTo>
                <a:cubicBezTo>
                  <a:pt x="10867" y="14023"/>
                  <a:pt x="10867" y="14023"/>
                  <a:pt x="10866" y="14022"/>
                </a:cubicBezTo>
                <a:cubicBezTo>
                  <a:pt x="10851" y="14015"/>
                  <a:pt x="10846" y="14010"/>
                  <a:pt x="10833" y="13995"/>
                </a:cubicBezTo>
                <a:cubicBezTo>
                  <a:pt x="10821" y="13979"/>
                  <a:pt x="10812" y="13961"/>
                  <a:pt x="10806" y="13941"/>
                </a:cubicBezTo>
                <a:cubicBezTo>
                  <a:pt x="10867" y="13947"/>
                  <a:pt x="10927" y="13966"/>
                  <a:pt x="10981" y="13999"/>
                </a:cubicBezTo>
                <a:close/>
                <a:moveTo>
                  <a:pt x="499" y="13941"/>
                </a:moveTo>
                <a:cubicBezTo>
                  <a:pt x="492" y="13961"/>
                  <a:pt x="484" y="13979"/>
                  <a:pt x="471" y="13995"/>
                </a:cubicBezTo>
                <a:cubicBezTo>
                  <a:pt x="458" y="14010"/>
                  <a:pt x="453" y="14015"/>
                  <a:pt x="439" y="14022"/>
                </a:cubicBezTo>
                <a:cubicBezTo>
                  <a:pt x="438" y="14023"/>
                  <a:pt x="437" y="14023"/>
                  <a:pt x="437" y="14023"/>
                </a:cubicBezTo>
                <a:cubicBezTo>
                  <a:pt x="433" y="14025"/>
                  <a:pt x="430" y="14026"/>
                  <a:pt x="426" y="14027"/>
                </a:cubicBezTo>
                <a:cubicBezTo>
                  <a:pt x="424" y="14027"/>
                  <a:pt x="410" y="14030"/>
                  <a:pt x="411" y="14030"/>
                </a:cubicBezTo>
                <a:cubicBezTo>
                  <a:pt x="402" y="14031"/>
                  <a:pt x="394" y="14031"/>
                  <a:pt x="385" y="14030"/>
                </a:cubicBezTo>
                <a:cubicBezTo>
                  <a:pt x="384" y="14030"/>
                  <a:pt x="382" y="14030"/>
                  <a:pt x="380" y="14029"/>
                </a:cubicBezTo>
                <a:cubicBezTo>
                  <a:pt x="378" y="14029"/>
                  <a:pt x="375" y="14028"/>
                  <a:pt x="372" y="14028"/>
                </a:cubicBezTo>
                <a:cubicBezTo>
                  <a:pt x="354" y="14024"/>
                  <a:pt x="354" y="14023"/>
                  <a:pt x="340" y="14015"/>
                </a:cubicBezTo>
                <a:cubicBezTo>
                  <a:pt x="331" y="14010"/>
                  <a:pt x="327" y="14007"/>
                  <a:pt x="323" y="13999"/>
                </a:cubicBezTo>
                <a:cubicBezTo>
                  <a:pt x="378" y="13966"/>
                  <a:pt x="438" y="13947"/>
                  <a:pt x="499" y="13941"/>
                </a:cubicBezTo>
                <a:close/>
                <a:moveTo>
                  <a:pt x="1143" y="14220"/>
                </a:moveTo>
                <a:cubicBezTo>
                  <a:pt x="1068" y="14088"/>
                  <a:pt x="958" y="13969"/>
                  <a:pt x="821" y="13898"/>
                </a:cubicBezTo>
                <a:cubicBezTo>
                  <a:pt x="760" y="13866"/>
                  <a:pt x="692" y="13844"/>
                  <a:pt x="623" y="13834"/>
                </a:cubicBezTo>
                <a:cubicBezTo>
                  <a:pt x="625" y="13788"/>
                  <a:pt x="623" y="13741"/>
                  <a:pt x="622" y="13695"/>
                </a:cubicBezTo>
                <a:lnTo>
                  <a:pt x="615" y="13405"/>
                </a:lnTo>
                <a:cubicBezTo>
                  <a:pt x="610" y="13211"/>
                  <a:pt x="599" y="13019"/>
                  <a:pt x="573" y="12827"/>
                </a:cubicBezTo>
                <a:cubicBezTo>
                  <a:pt x="569" y="12797"/>
                  <a:pt x="529" y="12796"/>
                  <a:pt x="526" y="12827"/>
                </a:cubicBezTo>
                <a:cubicBezTo>
                  <a:pt x="514" y="12960"/>
                  <a:pt x="508" y="13093"/>
                  <a:pt x="507" y="13226"/>
                </a:cubicBezTo>
                <a:cubicBezTo>
                  <a:pt x="507" y="13345"/>
                  <a:pt x="512" y="13465"/>
                  <a:pt x="514" y="13584"/>
                </a:cubicBezTo>
                <a:cubicBezTo>
                  <a:pt x="516" y="13664"/>
                  <a:pt x="523" y="13748"/>
                  <a:pt x="518" y="13829"/>
                </a:cubicBezTo>
                <a:cubicBezTo>
                  <a:pt x="468" y="13831"/>
                  <a:pt x="418" y="13839"/>
                  <a:pt x="370" y="13856"/>
                </a:cubicBezTo>
                <a:cubicBezTo>
                  <a:pt x="333" y="13869"/>
                  <a:pt x="296" y="13885"/>
                  <a:pt x="262" y="13907"/>
                </a:cubicBezTo>
                <a:cubicBezTo>
                  <a:pt x="242" y="13920"/>
                  <a:pt x="220" y="13934"/>
                  <a:pt x="213" y="13959"/>
                </a:cubicBezTo>
                <a:cubicBezTo>
                  <a:pt x="209" y="13976"/>
                  <a:pt x="210" y="13994"/>
                  <a:pt x="213" y="14011"/>
                </a:cubicBezTo>
                <a:cubicBezTo>
                  <a:pt x="224" y="14071"/>
                  <a:pt x="275" y="14111"/>
                  <a:pt x="330" y="14129"/>
                </a:cubicBezTo>
                <a:cubicBezTo>
                  <a:pt x="385" y="14147"/>
                  <a:pt x="453" y="14142"/>
                  <a:pt x="503" y="14110"/>
                </a:cubicBezTo>
                <a:cubicBezTo>
                  <a:pt x="560" y="14074"/>
                  <a:pt x="594" y="14009"/>
                  <a:pt x="609" y="13944"/>
                </a:cubicBezTo>
                <a:cubicBezTo>
                  <a:pt x="683" y="13954"/>
                  <a:pt x="756" y="13981"/>
                  <a:pt x="820" y="14022"/>
                </a:cubicBezTo>
                <a:cubicBezTo>
                  <a:pt x="960" y="14111"/>
                  <a:pt x="1065" y="14260"/>
                  <a:pt x="1122" y="14415"/>
                </a:cubicBezTo>
                <a:cubicBezTo>
                  <a:pt x="1180" y="14575"/>
                  <a:pt x="1194" y="14757"/>
                  <a:pt x="1125" y="14916"/>
                </a:cubicBezTo>
                <a:cubicBezTo>
                  <a:pt x="1065" y="15056"/>
                  <a:pt x="942" y="15151"/>
                  <a:pt x="795" y="15186"/>
                </a:cubicBezTo>
                <a:cubicBezTo>
                  <a:pt x="654" y="15218"/>
                  <a:pt x="496" y="15188"/>
                  <a:pt x="391" y="15085"/>
                </a:cubicBezTo>
                <a:cubicBezTo>
                  <a:pt x="391" y="15084"/>
                  <a:pt x="390" y="15085"/>
                  <a:pt x="390" y="15085"/>
                </a:cubicBezTo>
                <a:cubicBezTo>
                  <a:pt x="408" y="15108"/>
                  <a:pt x="428" y="15129"/>
                  <a:pt x="450" y="15147"/>
                </a:cubicBezTo>
                <a:cubicBezTo>
                  <a:pt x="640" y="15294"/>
                  <a:pt x="946" y="15220"/>
                  <a:pt x="1096" y="15051"/>
                </a:cubicBezTo>
                <a:cubicBezTo>
                  <a:pt x="1294" y="14828"/>
                  <a:pt x="1286" y="14470"/>
                  <a:pt x="1143" y="14220"/>
                </a:cubicBezTo>
                <a:close/>
                <a:moveTo>
                  <a:pt x="1552" y="15359"/>
                </a:moveTo>
                <a:cubicBezTo>
                  <a:pt x="1321" y="15525"/>
                  <a:pt x="1023" y="15591"/>
                  <a:pt x="743" y="15539"/>
                </a:cubicBezTo>
                <a:cubicBezTo>
                  <a:pt x="507" y="15495"/>
                  <a:pt x="256" y="15352"/>
                  <a:pt x="166" y="15117"/>
                </a:cubicBezTo>
                <a:cubicBezTo>
                  <a:pt x="126" y="15011"/>
                  <a:pt x="118" y="14879"/>
                  <a:pt x="168" y="14775"/>
                </a:cubicBezTo>
                <a:cubicBezTo>
                  <a:pt x="221" y="14664"/>
                  <a:pt x="312" y="14572"/>
                  <a:pt x="415" y="14512"/>
                </a:cubicBezTo>
                <a:cubicBezTo>
                  <a:pt x="468" y="14481"/>
                  <a:pt x="519" y="14460"/>
                  <a:pt x="583" y="14451"/>
                </a:cubicBezTo>
                <a:cubicBezTo>
                  <a:pt x="582" y="14451"/>
                  <a:pt x="605" y="14449"/>
                  <a:pt x="607" y="14449"/>
                </a:cubicBezTo>
                <a:cubicBezTo>
                  <a:pt x="613" y="14449"/>
                  <a:pt x="618" y="14449"/>
                  <a:pt x="624" y="14449"/>
                </a:cubicBezTo>
                <a:cubicBezTo>
                  <a:pt x="639" y="14448"/>
                  <a:pt x="655" y="14449"/>
                  <a:pt x="670" y="14451"/>
                </a:cubicBezTo>
                <a:cubicBezTo>
                  <a:pt x="671" y="14451"/>
                  <a:pt x="671" y="14451"/>
                  <a:pt x="672" y="14451"/>
                </a:cubicBezTo>
                <a:cubicBezTo>
                  <a:pt x="680" y="14453"/>
                  <a:pt x="688" y="14454"/>
                  <a:pt x="695" y="14456"/>
                </a:cubicBezTo>
                <a:cubicBezTo>
                  <a:pt x="708" y="14459"/>
                  <a:pt x="720" y="14463"/>
                  <a:pt x="733" y="14467"/>
                </a:cubicBezTo>
                <a:cubicBezTo>
                  <a:pt x="735" y="14467"/>
                  <a:pt x="755" y="14476"/>
                  <a:pt x="753" y="14475"/>
                </a:cubicBezTo>
                <a:cubicBezTo>
                  <a:pt x="758" y="14477"/>
                  <a:pt x="762" y="14479"/>
                  <a:pt x="767" y="14482"/>
                </a:cubicBezTo>
                <a:cubicBezTo>
                  <a:pt x="780" y="14488"/>
                  <a:pt x="792" y="14495"/>
                  <a:pt x="804" y="14503"/>
                </a:cubicBezTo>
                <a:cubicBezTo>
                  <a:pt x="803" y="14503"/>
                  <a:pt x="810" y="14508"/>
                  <a:pt x="814" y="14511"/>
                </a:cubicBezTo>
                <a:cubicBezTo>
                  <a:pt x="817" y="14514"/>
                  <a:pt x="824" y="14520"/>
                  <a:pt x="824" y="14519"/>
                </a:cubicBezTo>
                <a:cubicBezTo>
                  <a:pt x="834" y="14528"/>
                  <a:pt x="844" y="14538"/>
                  <a:pt x="853" y="14549"/>
                </a:cubicBezTo>
                <a:cubicBezTo>
                  <a:pt x="855" y="14551"/>
                  <a:pt x="856" y="14552"/>
                  <a:pt x="857" y="14554"/>
                </a:cubicBezTo>
                <a:cubicBezTo>
                  <a:pt x="857" y="14554"/>
                  <a:pt x="858" y="14556"/>
                  <a:pt x="862" y="14560"/>
                </a:cubicBezTo>
                <a:cubicBezTo>
                  <a:pt x="866" y="14567"/>
                  <a:pt x="870" y="14573"/>
                  <a:pt x="874" y="14580"/>
                </a:cubicBezTo>
                <a:cubicBezTo>
                  <a:pt x="876" y="14584"/>
                  <a:pt x="878" y="14588"/>
                  <a:pt x="880" y="14592"/>
                </a:cubicBezTo>
                <a:cubicBezTo>
                  <a:pt x="881" y="14594"/>
                  <a:pt x="882" y="14595"/>
                  <a:pt x="882" y="14596"/>
                </a:cubicBezTo>
                <a:cubicBezTo>
                  <a:pt x="883" y="14596"/>
                  <a:pt x="883" y="14598"/>
                  <a:pt x="883" y="14599"/>
                </a:cubicBezTo>
                <a:cubicBezTo>
                  <a:pt x="887" y="14610"/>
                  <a:pt x="891" y="14621"/>
                  <a:pt x="893" y="14633"/>
                </a:cubicBezTo>
                <a:cubicBezTo>
                  <a:pt x="894" y="14634"/>
                  <a:pt x="895" y="14643"/>
                  <a:pt x="896" y="14646"/>
                </a:cubicBezTo>
                <a:cubicBezTo>
                  <a:pt x="896" y="14651"/>
                  <a:pt x="897" y="14656"/>
                  <a:pt x="897" y="14661"/>
                </a:cubicBezTo>
                <a:cubicBezTo>
                  <a:pt x="898" y="14674"/>
                  <a:pt x="897" y="14686"/>
                  <a:pt x="896" y="14699"/>
                </a:cubicBezTo>
                <a:cubicBezTo>
                  <a:pt x="896" y="14695"/>
                  <a:pt x="893" y="14719"/>
                  <a:pt x="891" y="14724"/>
                </a:cubicBezTo>
                <a:cubicBezTo>
                  <a:pt x="890" y="14731"/>
                  <a:pt x="888" y="14737"/>
                  <a:pt x="885" y="14744"/>
                </a:cubicBezTo>
                <a:cubicBezTo>
                  <a:pt x="885" y="14745"/>
                  <a:pt x="882" y="14752"/>
                  <a:pt x="881" y="14755"/>
                </a:cubicBezTo>
                <a:cubicBezTo>
                  <a:pt x="876" y="14764"/>
                  <a:pt x="872" y="14773"/>
                  <a:pt x="866" y="14782"/>
                </a:cubicBezTo>
                <a:cubicBezTo>
                  <a:pt x="866" y="14783"/>
                  <a:pt x="859" y="14792"/>
                  <a:pt x="857" y="14796"/>
                </a:cubicBezTo>
                <a:cubicBezTo>
                  <a:pt x="854" y="14799"/>
                  <a:pt x="849" y="14805"/>
                  <a:pt x="849" y="14804"/>
                </a:cubicBezTo>
                <a:cubicBezTo>
                  <a:pt x="844" y="14809"/>
                  <a:pt x="839" y="14814"/>
                  <a:pt x="834" y="14819"/>
                </a:cubicBezTo>
                <a:cubicBezTo>
                  <a:pt x="833" y="14820"/>
                  <a:pt x="833" y="14820"/>
                  <a:pt x="832" y="14821"/>
                </a:cubicBezTo>
                <a:cubicBezTo>
                  <a:pt x="832" y="14821"/>
                  <a:pt x="831" y="14821"/>
                  <a:pt x="830" y="14822"/>
                </a:cubicBezTo>
                <a:cubicBezTo>
                  <a:pt x="822" y="14828"/>
                  <a:pt x="813" y="14833"/>
                  <a:pt x="804" y="14837"/>
                </a:cubicBezTo>
                <a:cubicBezTo>
                  <a:pt x="804" y="14836"/>
                  <a:pt x="785" y="14842"/>
                  <a:pt x="782" y="14843"/>
                </a:cubicBezTo>
                <a:cubicBezTo>
                  <a:pt x="778" y="14844"/>
                  <a:pt x="775" y="14845"/>
                  <a:pt x="771" y="14845"/>
                </a:cubicBezTo>
                <a:cubicBezTo>
                  <a:pt x="771" y="14845"/>
                  <a:pt x="770" y="14845"/>
                  <a:pt x="770" y="14845"/>
                </a:cubicBezTo>
                <a:cubicBezTo>
                  <a:pt x="765" y="14846"/>
                  <a:pt x="761" y="14846"/>
                  <a:pt x="757" y="14846"/>
                </a:cubicBezTo>
                <a:cubicBezTo>
                  <a:pt x="744" y="14847"/>
                  <a:pt x="732" y="14845"/>
                  <a:pt x="719" y="14844"/>
                </a:cubicBezTo>
                <a:cubicBezTo>
                  <a:pt x="719" y="14844"/>
                  <a:pt x="718" y="14844"/>
                  <a:pt x="718" y="14844"/>
                </a:cubicBezTo>
                <a:cubicBezTo>
                  <a:pt x="712" y="14843"/>
                  <a:pt x="706" y="14842"/>
                  <a:pt x="700" y="14841"/>
                </a:cubicBezTo>
                <a:cubicBezTo>
                  <a:pt x="690" y="14838"/>
                  <a:pt x="680" y="14834"/>
                  <a:pt x="670" y="14831"/>
                </a:cubicBezTo>
                <a:cubicBezTo>
                  <a:pt x="657" y="14826"/>
                  <a:pt x="635" y="14817"/>
                  <a:pt x="621" y="14803"/>
                </a:cubicBezTo>
                <a:cubicBezTo>
                  <a:pt x="615" y="14795"/>
                  <a:pt x="610" y="14786"/>
                  <a:pt x="603" y="14779"/>
                </a:cubicBezTo>
                <a:cubicBezTo>
                  <a:pt x="595" y="14771"/>
                  <a:pt x="584" y="14766"/>
                  <a:pt x="575" y="14758"/>
                </a:cubicBezTo>
                <a:cubicBezTo>
                  <a:pt x="561" y="14745"/>
                  <a:pt x="537" y="14750"/>
                  <a:pt x="531" y="14770"/>
                </a:cubicBezTo>
                <a:cubicBezTo>
                  <a:pt x="523" y="14801"/>
                  <a:pt x="524" y="14826"/>
                  <a:pt x="540" y="14854"/>
                </a:cubicBezTo>
                <a:cubicBezTo>
                  <a:pt x="571" y="14907"/>
                  <a:pt x="617" y="14947"/>
                  <a:pt x="677" y="14970"/>
                </a:cubicBezTo>
                <a:cubicBezTo>
                  <a:pt x="732" y="14991"/>
                  <a:pt x="800" y="14992"/>
                  <a:pt x="856" y="14972"/>
                </a:cubicBezTo>
                <a:cubicBezTo>
                  <a:pt x="990" y="14925"/>
                  <a:pt x="1066" y="14782"/>
                  <a:pt x="1053" y="14643"/>
                </a:cubicBezTo>
                <a:cubicBezTo>
                  <a:pt x="1038" y="14488"/>
                  <a:pt x="933" y="14372"/>
                  <a:pt x="790" y="14318"/>
                </a:cubicBezTo>
                <a:cubicBezTo>
                  <a:pt x="643" y="14262"/>
                  <a:pt x="477" y="14295"/>
                  <a:pt x="344" y="14371"/>
                </a:cubicBezTo>
                <a:cubicBezTo>
                  <a:pt x="211" y="14448"/>
                  <a:pt x="93" y="14571"/>
                  <a:pt x="46" y="14719"/>
                </a:cubicBezTo>
                <a:cubicBezTo>
                  <a:pt x="0" y="14865"/>
                  <a:pt x="20" y="15015"/>
                  <a:pt x="86" y="15151"/>
                </a:cubicBezTo>
                <a:cubicBezTo>
                  <a:pt x="211" y="15410"/>
                  <a:pt x="498" y="15547"/>
                  <a:pt x="771" y="15582"/>
                </a:cubicBezTo>
                <a:cubicBezTo>
                  <a:pt x="1048" y="15617"/>
                  <a:pt x="1337" y="15542"/>
                  <a:pt x="1560" y="15373"/>
                </a:cubicBezTo>
                <a:cubicBezTo>
                  <a:pt x="1568" y="15367"/>
                  <a:pt x="1560" y="15352"/>
                  <a:pt x="1552" y="15359"/>
                </a:cubicBezTo>
                <a:close/>
                <a:moveTo>
                  <a:pt x="9745" y="15373"/>
                </a:moveTo>
                <a:cubicBezTo>
                  <a:pt x="9967" y="15542"/>
                  <a:pt x="10256" y="15617"/>
                  <a:pt x="10534" y="15582"/>
                </a:cubicBezTo>
                <a:cubicBezTo>
                  <a:pt x="10807" y="15547"/>
                  <a:pt x="11094" y="15410"/>
                  <a:pt x="11219" y="15151"/>
                </a:cubicBezTo>
                <a:cubicBezTo>
                  <a:pt x="11284" y="15015"/>
                  <a:pt x="11305" y="14865"/>
                  <a:pt x="11258" y="14719"/>
                </a:cubicBezTo>
                <a:cubicBezTo>
                  <a:pt x="11211" y="14571"/>
                  <a:pt x="11094" y="14448"/>
                  <a:pt x="10961" y="14371"/>
                </a:cubicBezTo>
                <a:cubicBezTo>
                  <a:pt x="10828" y="14295"/>
                  <a:pt x="10662" y="14262"/>
                  <a:pt x="10515" y="14318"/>
                </a:cubicBezTo>
                <a:cubicBezTo>
                  <a:pt x="10372" y="14372"/>
                  <a:pt x="10266" y="14488"/>
                  <a:pt x="10252" y="14643"/>
                </a:cubicBezTo>
                <a:cubicBezTo>
                  <a:pt x="10239" y="14782"/>
                  <a:pt x="10314" y="14925"/>
                  <a:pt x="10448" y="14972"/>
                </a:cubicBezTo>
                <a:cubicBezTo>
                  <a:pt x="10504" y="14992"/>
                  <a:pt x="10572" y="14991"/>
                  <a:pt x="10627" y="14970"/>
                </a:cubicBezTo>
                <a:cubicBezTo>
                  <a:pt x="10687" y="14947"/>
                  <a:pt x="10733" y="14907"/>
                  <a:pt x="10764" y="14854"/>
                </a:cubicBezTo>
                <a:cubicBezTo>
                  <a:pt x="10781" y="14826"/>
                  <a:pt x="10782" y="14801"/>
                  <a:pt x="10773" y="14770"/>
                </a:cubicBezTo>
                <a:cubicBezTo>
                  <a:pt x="10768" y="14750"/>
                  <a:pt x="10743" y="14745"/>
                  <a:pt x="10729" y="14758"/>
                </a:cubicBezTo>
                <a:cubicBezTo>
                  <a:pt x="10721" y="14766"/>
                  <a:pt x="10710" y="14771"/>
                  <a:pt x="10702" y="14779"/>
                </a:cubicBezTo>
                <a:cubicBezTo>
                  <a:pt x="10695" y="14786"/>
                  <a:pt x="10690" y="14795"/>
                  <a:pt x="10683" y="14803"/>
                </a:cubicBezTo>
                <a:cubicBezTo>
                  <a:pt x="10670" y="14817"/>
                  <a:pt x="10648" y="14826"/>
                  <a:pt x="10634" y="14831"/>
                </a:cubicBezTo>
                <a:cubicBezTo>
                  <a:pt x="10625" y="14834"/>
                  <a:pt x="10615" y="14838"/>
                  <a:pt x="10605" y="14841"/>
                </a:cubicBezTo>
                <a:cubicBezTo>
                  <a:pt x="10599" y="14842"/>
                  <a:pt x="10593" y="14843"/>
                  <a:pt x="10587" y="14844"/>
                </a:cubicBezTo>
                <a:cubicBezTo>
                  <a:pt x="10586" y="14844"/>
                  <a:pt x="10586" y="14844"/>
                  <a:pt x="10585" y="14844"/>
                </a:cubicBezTo>
                <a:cubicBezTo>
                  <a:pt x="10573" y="14845"/>
                  <a:pt x="10560" y="14847"/>
                  <a:pt x="10548" y="14846"/>
                </a:cubicBezTo>
                <a:cubicBezTo>
                  <a:pt x="10543" y="14846"/>
                  <a:pt x="10539" y="14846"/>
                  <a:pt x="10535" y="14845"/>
                </a:cubicBezTo>
                <a:cubicBezTo>
                  <a:pt x="10534" y="14845"/>
                  <a:pt x="10534" y="14845"/>
                  <a:pt x="10533" y="14845"/>
                </a:cubicBezTo>
                <a:cubicBezTo>
                  <a:pt x="10530" y="14845"/>
                  <a:pt x="10526" y="14844"/>
                  <a:pt x="10523" y="14843"/>
                </a:cubicBezTo>
                <a:cubicBezTo>
                  <a:pt x="10519" y="14842"/>
                  <a:pt x="10501" y="14836"/>
                  <a:pt x="10501" y="14837"/>
                </a:cubicBezTo>
                <a:cubicBezTo>
                  <a:pt x="10492" y="14833"/>
                  <a:pt x="10483" y="14828"/>
                  <a:pt x="10474" y="14822"/>
                </a:cubicBezTo>
                <a:cubicBezTo>
                  <a:pt x="10473" y="14821"/>
                  <a:pt x="10473" y="14821"/>
                  <a:pt x="10472" y="14821"/>
                </a:cubicBezTo>
                <a:cubicBezTo>
                  <a:pt x="10472" y="14820"/>
                  <a:pt x="10471" y="14820"/>
                  <a:pt x="10470" y="14819"/>
                </a:cubicBezTo>
                <a:cubicBezTo>
                  <a:pt x="10465" y="14814"/>
                  <a:pt x="10460" y="14809"/>
                  <a:pt x="10455" y="14804"/>
                </a:cubicBezTo>
                <a:cubicBezTo>
                  <a:pt x="10456" y="14805"/>
                  <a:pt x="10450" y="14799"/>
                  <a:pt x="10448" y="14796"/>
                </a:cubicBezTo>
                <a:cubicBezTo>
                  <a:pt x="10445" y="14792"/>
                  <a:pt x="10439" y="14783"/>
                  <a:pt x="10438" y="14782"/>
                </a:cubicBezTo>
                <a:cubicBezTo>
                  <a:pt x="10433" y="14773"/>
                  <a:pt x="10428" y="14764"/>
                  <a:pt x="10424" y="14755"/>
                </a:cubicBezTo>
                <a:cubicBezTo>
                  <a:pt x="10423" y="14752"/>
                  <a:pt x="10419" y="14745"/>
                  <a:pt x="10419" y="14744"/>
                </a:cubicBezTo>
                <a:cubicBezTo>
                  <a:pt x="10417" y="14737"/>
                  <a:pt x="10415" y="14731"/>
                  <a:pt x="10413" y="14724"/>
                </a:cubicBezTo>
                <a:cubicBezTo>
                  <a:pt x="10412" y="14719"/>
                  <a:pt x="10409" y="14695"/>
                  <a:pt x="10408" y="14699"/>
                </a:cubicBezTo>
                <a:cubicBezTo>
                  <a:pt x="10408" y="14686"/>
                  <a:pt x="10407" y="14674"/>
                  <a:pt x="10408" y="14661"/>
                </a:cubicBezTo>
                <a:cubicBezTo>
                  <a:pt x="10408" y="14656"/>
                  <a:pt x="10408" y="14651"/>
                  <a:pt x="10409" y="14646"/>
                </a:cubicBezTo>
                <a:cubicBezTo>
                  <a:pt x="10409" y="14643"/>
                  <a:pt x="10411" y="14634"/>
                  <a:pt x="10411" y="14633"/>
                </a:cubicBezTo>
                <a:cubicBezTo>
                  <a:pt x="10414" y="14621"/>
                  <a:pt x="10417" y="14610"/>
                  <a:pt x="10421" y="14599"/>
                </a:cubicBezTo>
                <a:cubicBezTo>
                  <a:pt x="10422" y="14598"/>
                  <a:pt x="10422" y="14596"/>
                  <a:pt x="10422" y="14596"/>
                </a:cubicBezTo>
                <a:cubicBezTo>
                  <a:pt x="10423" y="14595"/>
                  <a:pt x="10423" y="14594"/>
                  <a:pt x="10424" y="14592"/>
                </a:cubicBezTo>
                <a:cubicBezTo>
                  <a:pt x="10426" y="14588"/>
                  <a:pt x="10428" y="14584"/>
                  <a:pt x="10431" y="14580"/>
                </a:cubicBezTo>
                <a:cubicBezTo>
                  <a:pt x="10434" y="14573"/>
                  <a:pt x="10439" y="14567"/>
                  <a:pt x="10443" y="14560"/>
                </a:cubicBezTo>
                <a:cubicBezTo>
                  <a:pt x="10446" y="14556"/>
                  <a:pt x="10447" y="14554"/>
                  <a:pt x="10447" y="14554"/>
                </a:cubicBezTo>
                <a:cubicBezTo>
                  <a:pt x="10448" y="14552"/>
                  <a:pt x="10450" y="14551"/>
                  <a:pt x="10451" y="14549"/>
                </a:cubicBezTo>
                <a:cubicBezTo>
                  <a:pt x="10461" y="14538"/>
                  <a:pt x="10470" y="14528"/>
                  <a:pt x="10481" y="14519"/>
                </a:cubicBezTo>
                <a:cubicBezTo>
                  <a:pt x="10480" y="14520"/>
                  <a:pt x="10487" y="14514"/>
                  <a:pt x="10491" y="14511"/>
                </a:cubicBezTo>
                <a:cubicBezTo>
                  <a:pt x="10494" y="14508"/>
                  <a:pt x="10502" y="14503"/>
                  <a:pt x="10501" y="14503"/>
                </a:cubicBezTo>
                <a:cubicBezTo>
                  <a:pt x="10513" y="14495"/>
                  <a:pt x="10525" y="14488"/>
                  <a:pt x="10537" y="14482"/>
                </a:cubicBezTo>
                <a:cubicBezTo>
                  <a:pt x="10542" y="14479"/>
                  <a:pt x="10547" y="14477"/>
                  <a:pt x="10552" y="14475"/>
                </a:cubicBezTo>
                <a:cubicBezTo>
                  <a:pt x="10549" y="14476"/>
                  <a:pt x="10569" y="14467"/>
                  <a:pt x="10572" y="14467"/>
                </a:cubicBezTo>
                <a:cubicBezTo>
                  <a:pt x="10584" y="14463"/>
                  <a:pt x="10597" y="14459"/>
                  <a:pt x="10609" y="14456"/>
                </a:cubicBezTo>
                <a:cubicBezTo>
                  <a:pt x="10617" y="14454"/>
                  <a:pt x="10624" y="14453"/>
                  <a:pt x="10632" y="14451"/>
                </a:cubicBezTo>
                <a:cubicBezTo>
                  <a:pt x="10633" y="14451"/>
                  <a:pt x="10634" y="14451"/>
                  <a:pt x="10635" y="14451"/>
                </a:cubicBezTo>
                <a:cubicBezTo>
                  <a:pt x="10650" y="14449"/>
                  <a:pt x="10665" y="14448"/>
                  <a:pt x="10681" y="14449"/>
                </a:cubicBezTo>
                <a:cubicBezTo>
                  <a:pt x="10686" y="14449"/>
                  <a:pt x="10692" y="14449"/>
                  <a:pt x="10697" y="14449"/>
                </a:cubicBezTo>
                <a:cubicBezTo>
                  <a:pt x="10700" y="14449"/>
                  <a:pt x="10722" y="14451"/>
                  <a:pt x="10722" y="14451"/>
                </a:cubicBezTo>
                <a:cubicBezTo>
                  <a:pt x="10786" y="14460"/>
                  <a:pt x="10836" y="14481"/>
                  <a:pt x="10889" y="14512"/>
                </a:cubicBezTo>
                <a:cubicBezTo>
                  <a:pt x="10993" y="14572"/>
                  <a:pt x="11084" y="14664"/>
                  <a:pt x="11137" y="14775"/>
                </a:cubicBezTo>
                <a:cubicBezTo>
                  <a:pt x="11186" y="14879"/>
                  <a:pt x="11179" y="15011"/>
                  <a:pt x="11138" y="15117"/>
                </a:cubicBezTo>
                <a:cubicBezTo>
                  <a:pt x="11049" y="15352"/>
                  <a:pt x="10797" y="15495"/>
                  <a:pt x="10562" y="15539"/>
                </a:cubicBezTo>
                <a:cubicBezTo>
                  <a:pt x="10282" y="15591"/>
                  <a:pt x="9984" y="15525"/>
                  <a:pt x="9753" y="15359"/>
                </a:cubicBezTo>
                <a:cubicBezTo>
                  <a:pt x="9744" y="15352"/>
                  <a:pt x="9736" y="15367"/>
                  <a:pt x="9745" y="15373"/>
                </a:cubicBezTo>
                <a:close/>
                <a:moveTo>
                  <a:pt x="9511" y="15295"/>
                </a:moveTo>
                <a:cubicBezTo>
                  <a:pt x="9442" y="15295"/>
                  <a:pt x="9372" y="15295"/>
                  <a:pt x="9303" y="15295"/>
                </a:cubicBezTo>
                <a:cubicBezTo>
                  <a:pt x="9116" y="15295"/>
                  <a:pt x="8929" y="15295"/>
                  <a:pt x="8743" y="15295"/>
                </a:cubicBezTo>
                <a:cubicBezTo>
                  <a:pt x="8466" y="15295"/>
                  <a:pt x="8189" y="15295"/>
                  <a:pt x="7912" y="15295"/>
                </a:cubicBezTo>
                <a:cubicBezTo>
                  <a:pt x="7574" y="15295"/>
                  <a:pt x="7236" y="15295"/>
                  <a:pt x="6898" y="15295"/>
                </a:cubicBezTo>
                <a:cubicBezTo>
                  <a:pt x="6529" y="15295"/>
                  <a:pt x="6160" y="15295"/>
                  <a:pt x="5791" y="15295"/>
                </a:cubicBezTo>
                <a:cubicBezTo>
                  <a:pt x="5416" y="15295"/>
                  <a:pt x="5041" y="15295"/>
                  <a:pt x="4667" y="15295"/>
                </a:cubicBezTo>
                <a:cubicBezTo>
                  <a:pt x="4319" y="15295"/>
                  <a:pt x="3972" y="15295"/>
                  <a:pt x="3625" y="15295"/>
                </a:cubicBezTo>
                <a:cubicBezTo>
                  <a:pt x="3331" y="15295"/>
                  <a:pt x="3036" y="15295"/>
                  <a:pt x="2742" y="15295"/>
                </a:cubicBezTo>
                <a:cubicBezTo>
                  <a:pt x="2530" y="15295"/>
                  <a:pt x="2319" y="15295"/>
                  <a:pt x="2107" y="15295"/>
                </a:cubicBezTo>
                <a:cubicBezTo>
                  <a:pt x="2007" y="15295"/>
                  <a:pt x="1907" y="15293"/>
                  <a:pt x="1807" y="15295"/>
                </a:cubicBezTo>
                <a:cubicBezTo>
                  <a:pt x="1802" y="15295"/>
                  <a:pt x="1798" y="15295"/>
                  <a:pt x="1794" y="15295"/>
                </a:cubicBezTo>
                <a:cubicBezTo>
                  <a:pt x="1729" y="15295"/>
                  <a:pt x="1729" y="15396"/>
                  <a:pt x="1794" y="15396"/>
                </a:cubicBezTo>
                <a:cubicBezTo>
                  <a:pt x="1863" y="15396"/>
                  <a:pt x="1932" y="15396"/>
                  <a:pt x="2001" y="15396"/>
                </a:cubicBezTo>
                <a:cubicBezTo>
                  <a:pt x="2188" y="15396"/>
                  <a:pt x="2375" y="15396"/>
                  <a:pt x="2562" y="15396"/>
                </a:cubicBezTo>
                <a:cubicBezTo>
                  <a:pt x="2839" y="15396"/>
                  <a:pt x="3116" y="15396"/>
                  <a:pt x="3393" y="15396"/>
                </a:cubicBezTo>
                <a:cubicBezTo>
                  <a:pt x="3731" y="15396"/>
                  <a:pt x="4069" y="15396"/>
                  <a:pt x="4407" y="15396"/>
                </a:cubicBezTo>
                <a:cubicBezTo>
                  <a:pt x="4776" y="15396"/>
                  <a:pt x="5145" y="15396"/>
                  <a:pt x="5513" y="15396"/>
                </a:cubicBezTo>
                <a:cubicBezTo>
                  <a:pt x="5888" y="15396"/>
                  <a:pt x="6263" y="15396"/>
                  <a:pt x="6638" y="15396"/>
                </a:cubicBezTo>
                <a:cubicBezTo>
                  <a:pt x="6985" y="15396"/>
                  <a:pt x="7332" y="15396"/>
                  <a:pt x="7679" y="15396"/>
                </a:cubicBezTo>
                <a:cubicBezTo>
                  <a:pt x="7974" y="15396"/>
                  <a:pt x="8268" y="15396"/>
                  <a:pt x="8563" y="15396"/>
                </a:cubicBezTo>
                <a:cubicBezTo>
                  <a:pt x="8774" y="15396"/>
                  <a:pt x="8986" y="15396"/>
                  <a:pt x="9198" y="15396"/>
                </a:cubicBezTo>
                <a:cubicBezTo>
                  <a:pt x="9298" y="15396"/>
                  <a:pt x="9398" y="15398"/>
                  <a:pt x="9498" y="15396"/>
                </a:cubicBezTo>
                <a:cubicBezTo>
                  <a:pt x="9502" y="15396"/>
                  <a:pt x="9507" y="15396"/>
                  <a:pt x="9511" y="15396"/>
                </a:cubicBezTo>
                <a:cubicBezTo>
                  <a:pt x="9576" y="15396"/>
                  <a:pt x="9576" y="15295"/>
                  <a:pt x="9511" y="15295"/>
                </a:cubicBezTo>
                <a:close/>
                <a:moveTo>
                  <a:pt x="10806" y="1676"/>
                </a:moveTo>
                <a:cubicBezTo>
                  <a:pt x="10812" y="1657"/>
                  <a:pt x="10821" y="1638"/>
                  <a:pt x="10833" y="1623"/>
                </a:cubicBezTo>
                <a:cubicBezTo>
                  <a:pt x="10846" y="1607"/>
                  <a:pt x="10851" y="1603"/>
                  <a:pt x="10866" y="1595"/>
                </a:cubicBezTo>
                <a:cubicBezTo>
                  <a:pt x="10867" y="1595"/>
                  <a:pt x="10867" y="1594"/>
                  <a:pt x="10868" y="1594"/>
                </a:cubicBezTo>
                <a:cubicBezTo>
                  <a:pt x="10871" y="1593"/>
                  <a:pt x="10875" y="1592"/>
                  <a:pt x="10878" y="1591"/>
                </a:cubicBezTo>
                <a:cubicBezTo>
                  <a:pt x="10880" y="1590"/>
                  <a:pt x="10894" y="1588"/>
                  <a:pt x="10894" y="1587"/>
                </a:cubicBezTo>
                <a:cubicBezTo>
                  <a:pt x="10902" y="1587"/>
                  <a:pt x="10911" y="1587"/>
                  <a:pt x="10920" y="1587"/>
                </a:cubicBezTo>
                <a:cubicBezTo>
                  <a:pt x="10920" y="1587"/>
                  <a:pt x="10923" y="1588"/>
                  <a:pt x="10924" y="1588"/>
                </a:cubicBezTo>
                <a:cubicBezTo>
                  <a:pt x="10927" y="1588"/>
                  <a:pt x="10930" y="1589"/>
                  <a:pt x="10933" y="1590"/>
                </a:cubicBezTo>
                <a:cubicBezTo>
                  <a:pt x="10951" y="1594"/>
                  <a:pt x="10950" y="1594"/>
                  <a:pt x="10964" y="1602"/>
                </a:cubicBezTo>
                <a:cubicBezTo>
                  <a:pt x="10974" y="1607"/>
                  <a:pt x="10977" y="1611"/>
                  <a:pt x="10981" y="1618"/>
                </a:cubicBezTo>
                <a:cubicBezTo>
                  <a:pt x="10927" y="1652"/>
                  <a:pt x="10867" y="1670"/>
                  <a:pt x="10806" y="1676"/>
                </a:cubicBezTo>
                <a:close/>
                <a:moveTo>
                  <a:pt x="10161" y="1397"/>
                </a:moveTo>
                <a:cubicBezTo>
                  <a:pt x="10237" y="1529"/>
                  <a:pt x="10347" y="1648"/>
                  <a:pt x="10483" y="1719"/>
                </a:cubicBezTo>
                <a:cubicBezTo>
                  <a:pt x="10545" y="1751"/>
                  <a:pt x="10612" y="1773"/>
                  <a:pt x="10682" y="1783"/>
                </a:cubicBezTo>
                <a:cubicBezTo>
                  <a:pt x="10680" y="1829"/>
                  <a:pt x="10681" y="1876"/>
                  <a:pt x="10683" y="1923"/>
                </a:cubicBezTo>
                <a:lnTo>
                  <a:pt x="10690" y="2212"/>
                </a:lnTo>
                <a:cubicBezTo>
                  <a:pt x="10695" y="2406"/>
                  <a:pt x="10706" y="2598"/>
                  <a:pt x="10731" y="2791"/>
                </a:cubicBezTo>
                <a:cubicBezTo>
                  <a:pt x="10735" y="2820"/>
                  <a:pt x="10776" y="2821"/>
                  <a:pt x="10778" y="2791"/>
                </a:cubicBezTo>
                <a:cubicBezTo>
                  <a:pt x="10790" y="2657"/>
                  <a:pt x="10796" y="2525"/>
                  <a:pt x="10797" y="2391"/>
                </a:cubicBezTo>
                <a:cubicBezTo>
                  <a:pt x="10798" y="2272"/>
                  <a:pt x="10793" y="2152"/>
                  <a:pt x="10791" y="2033"/>
                </a:cubicBezTo>
                <a:cubicBezTo>
                  <a:pt x="10789" y="1953"/>
                  <a:pt x="10782" y="1869"/>
                  <a:pt x="10787" y="1789"/>
                </a:cubicBezTo>
                <a:cubicBezTo>
                  <a:pt x="10837" y="1787"/>
                  <a:pt x="10886" y="1778"/>
                  <a:pt x="10934" y="1762"/>
                </a:cubicBezTo>
                <a:cubicBezTo>
                  <a:pt x="10972" y="1749"/>
                  <a:pt x="11009" y="1732"/>
                  <a:pt x="11042" y="1710"/>
                </a:cubicBezTo>
                <a:cubicBezTo>
                  <a:pt x="11063" y="1697"/>
                  <a:pt x="11085" y="1684"/>
                  <a:pt x="11091" y="1658"/>
                </a:cubicBezTo>
                <a:cubicBezTo>
                  <a:pt x="11096" y="1641"/>
                  <a:pt x="11095" y="1623"/>
                  <a:pt x="11091" y="1606"/>
                </a:cubicBezTo>
                <a:cubicBezTo>
                  <a:pt x="11081" y="1547"/>
                  <a:pt x="11030" y="1506"/>
                  <a:pt x="10975" y="1488"/>
                </a:cubicBezTo>
                <a:cubicBezTo>
                  <a:pt x="10919" y="1471"/>
                  <a:pt x="10851" y="1475"/>
                  <a:pt x="10802" y="1507"/>
                </a:cubicBezTo>
                <a:cubicBezTo>
                  <a:pt x="10745" y="1544"/>
                  <a:pt x="10711" y="1609"/>
                  <a:pt x="10695" y="1673"/>
                </a:cubicBezTo>
                <a:cubicBezTo>
                  <a:pt x="10621" y="1663"/>
                  <a:pt x="10549" y="1636"/>
                  <a:pt x="10485" y="1595"/>
                </a:cubicBezTo>
                <a:cubicBezTo>
                  <a:pt x="10344" y="1506"/>
                  <a:pt x="10239" y="1357"/>
                  <a:pt x="10183" y="1202"/>
                </a:cubicBezTo>
                <a:cubicBezTo>
                  <a:pt x="10124" y="1042"/>
                  <a:pt x="10111" y="861"/>
                  <a:pt x="10179" y="702"/>
                </a:cubicBezTo>
                <a:cubicBezTo>
                  <a:pt x="10240" y="562"/>
                  <a:pt x="10362" y="466"/>
                  <a:pt x="10510" y="432"/>
                </a:cubicBezTo>
                <a:cubicBezTo>
                  <a:pt x="10651" y="399"/>
                  <a:pt x="10808" y="429"/>
                  <a:pt x="10914" y="532"/>
                </a:cubicBezTo>
                <a:cubicBezTo>
                  <a:pt x="10914" y="533"/>
                  <a:pt x="10914" y="532"/>
                  <a:pt x="10914" y="532"/>
                </a:cubicBezTo>
                <a:cubicBezTo>
                  <a:pt x="10896" y="510"/>
                  <a:pt x="10877" y="488"/>
                  <a:pt x="10854" y="470"/>
                </a:cubicBezTo>
                <a:cubicBezTo>
                  <a:pt x="10664" y="323"/>
                  <a:pt x="10359" y="397"/>
                  <a:pt x="10209" y="567"/>
                </a:cubicBezTo>
                <a:cubicBezTo>
                  <a:pt x="10010" y="790"/>
                  <a:pt x="10019" y="1148"/>
                  <a:pt x="10161" y="1397"/>
                </a:cubicBezTo>
                <a:close/>
                <a:moveTo>
                  <a:pt x="9753" y="258"/>
                </a:moveTo>
                <a:cubicBezTo>
                  <a:pt x="9984" y="93"/>
                  <a:pt x="10282" y="26"/>
                  <a:pt x="10562" y="78"/>
                </a:cubicBezTo>
                <a:cubicBezTo>
                  <a:pt x="10797" y="122"/>
                  <a:pt x="11049" y="266"/>
                  <a:pt x="11138" y="500"/>
                </a:cubicBezTo>
                <a:cubicBezTo>
                  <a:pt x="11179" y="606"/>
                  <a:pt x="11186" y="738"/>
                  <a:pt x="11137" y="842"/>
                </a:cubicBezTo>
                <a:cubicBezTo>
                  <a:pt x="11084" y="953"/>
                  <a:pt x="10993" y="1045"/>
                  <a:pt x="10889" y="1106"/>
                </a:cubicBezTo>
                <a:cubicBezTo>
                  <a:pt x="10836" y="1137"/>
                  <a:pt x="10786" y="1157"/>
                  <a:pt x="10722" y="1166"/>
                </a:cubicBezTo>
                <a:cubicBezTo>
                  <a:pt x="10722" y="1166"/>
                  <a:pt x="10700" y="1168"/>
                  <a:pt x="10697" y="1168"/>
                </a:cubicBezTo>
                <a:cubicBezTo>
                  <a:pt x="10692" y="1168"/>
                  <a:pt x="10686" y="1169"/>
                  <a:pt x="10681" y="1169"/>
                </a:cubicBezTo>
                <a:cubicBezTo>
                  <a:pt x="10665" y="1169"/>
                  <a:pt x="10650" y="1168"/>
                  <a:pt x="10635" y="1166"/>
                </a:cubicBezTo>
                <a:cubicBezTo>
                  <a:pt x="10634" y="1166"/>
                  <a:pt x="10633" y="1166"/>
                  <a:pt x="10632" y="1166"/>
                </a:cubicBezTo>
                <a:cubicBezTo>
                  <a:pt x="10624" y="1164"/>
                  <a:pt x="10617" y="1163"/>
                  <a:pt x="10609" y="1161"/>
                </a:cubicBezTo>
                <a:cubicBezTo>
                  <a:pt x="10597" y="1158"/>
                  <a:pt x="10584" y="1155"/>
                  <a:pt x="10572" y="1151"/>
                </a:cubicBezTo>
                <a:cubicBezTo>
                  <a:pt x="10569" y="1150"/>
                  <a:pt x="10549" y="1141"/>
                  <a:pt x="10552" y="1143"/>
                </a:cubicBezTo>
                <a:cubicBezTo>
                  <a:pt x="10547" y="1140"/>
                  <a:pt x="10542" y="1138"/>
                  <a:pt x="10537" y="1136"/>
                </a:cubicBezTo>
                <a:cubicBezTo>
                  <a:pt x="10525" y="1129"/>
                  <a:pt x="10513" y="1122"/>
                  <a:pt x="10501" y="1114"/>
                </a:cubicBezTo>
                <a:cubicBezTo>
                  <a:pt x="10502" y="1115"/>
                  <a:pt x="10494" y="1109"/>
                  <a:pt x="10491" y="1106"/>
                </a:cubicBezTo>
                <a:cubicBezTo>
                  <a:pt x="10487" y="1103"/>
                  <a:pt x="10480" y="1098"/>
                  <a:pt x="10481" y="1098"/>
                </a:cubicBezTo>
                <a:cubicBezTo>
                  <a:pt x="10470" y="1089"/>
                  <a:pt x="10461" y="1079"/>
                  <a:pt x="10451" y="1068"/>
                </a:cubicBezTo>
                <a:cubicBezTo>
                  <a:pt x="10450" y="1067"/>
                  <a:pt x="10448" y="1065"/>
                  <a:pt x="10447" y="1063"/>
                </a:cubicBezTo>
                <a:cubicBezTo>
                  <a:pt x="10447" y="1063"/>
                  <a:pt x="10446" y="1062"/>
                  <a:pt x="10443" y="1057"/>
                </a:cubicBezTo>
                <a:cubicBezTo>
                  <a:pt x="10439" y="1051"/>
                  <a:pt x="10434" y="1044"/>
                  <a:pt x="10431" y="1037"/>
                </a:cubicBezTo>
                <a:cubicBezTo>
                  <a:pt x="10428" y="1033"/>
                  <a:pt x="10426" y="1029"/>
                  <a:pt x="10424" y="1025"/>
                </a:cubicBezTo>
                <a:cubicBezTo>
                  <a:pt x="10423" y="1024"/>
                  <a:pt x="10423" y="1023"/>
                  <a:pt x="10422" y="1022"/>
                </a:cubicBezTo>
                <a:cubicBezTo>
                  <a:pt x="10422" y="1021"/>
                  <a:pt x="10422" y="1020"/>
                  <a:pt x="10421" y="1018"/>
                </a:cubicBezTo>
                <a:cubicBezTo>
                  <a:pt x="10417" y="1007"/>
                  <a:pt x="10414" y="996"/>
                  <a:pt x="10411" y="984"/>
                </a:cubicBezTo>
                <a:cubicBezTo>
                  <a:pt x="10411" y="983"/>
                  <a:pt x="10409" y="974"/>
                  <a:pt x="10409" y="971"/>
                </a:cubicBezTo>
                <a:cubicBezTo>
                  <a:pt x="10408" y="966"/>
                  <a:pt x="10408" y="961"/>
                  <a:pt x="10408" y="956"/>
                </a:cubicBezTo>
                <a:cubicBezTo>
                  <a:pt x="10407" y="943"/>
                  <a:pt x="10408" y="931"/>
                  <a:pt x="10408" y="918"/>
                </a:cubicBezTo>
                <a:cubicBezTo>
                  <a:pt x="10409" y="922"/>
                  <a:pt x="10412" y="898"/>
                  <a:pt x="10413" y="893"/>
                </a:cubicBezTo>
                <a:cubicBezTo>
                  <a:pt x="10415" y="886"/>
                  <a:pt x="10417" y="880"/>
                  <a:pt x="10419" y="873"/>
                </a:cubicBezTo>
                <a:cubicBezTo>
                  <a:pt x="10419" y="872"/>
                  <a:pt x="10423" y="865"/>
                  <a:pt x="10424" y="862"/>
                </a:cubicBezTo>
                <a:cubicBezTo>
                  <a:pt x="10428" y="853"/>
                  <a:pt x="10433" y="844"/>
                  <a:pt x="10438" y="836"/>
                </a:cubicBezTo>
                <a:cubicBezTo>
                  <a:pt x="10439" y="834"/>
                  <a:pt x="10445" y="825"/>
                  <a:pt x="10448" y="822"/>
                </a:cubicBezTo>
                <a:cubicBezTo>
                  <a:pt x="10450" y="819"/>
                  <a:pt x="10456" y="813"/>
                  <a:pt x="10455" y="813"/>
                </a:cubicBezTo>
                <a:cubicBezTo>
                  <a:pt x="10460" y="808"/>
                  <a:pt x="10465" y="803"/>
                  <a:pt x="10470" y="798"/>
                </a:cubicBezTo>
                <a:cubicBezTo>
                  <a:pt x="10471" y="798"/>
                  <a:pt x="10472" y="797"/>
                  <a:pt x="10472" y="797"/>
                </a:cubicBezTo>
                <a:cubicBezTo>
                  <a:pt x="10473" y="796"/>
                  <a:pt x="10473" y="796"/>
                  <a:pt x="10474" y="795"/>
                </a:cubicBezTo>
                <a:cubicBezTo>
                  <a:pt x="10483" y="790"/>
                  <a:pt x="10492" y="785"/>
                  <a:pt x="10501" y="780"/>
                </a:cubicBezTo>
                <a:cubicBezTo>
                  <a:pt x="10501" y="781"/>
                  <a:pt x="10519" y="775"/>
                  <a:pt x="10523" y="774"/>
                </a:cubicBezTo>
                <a:cubicBezTo>
                  <a:pt x="10526" y="773"/>
                  <a:pt x="10530" y="773"/>
                  <a:pt x="10533" y="772"/>
                </a:cubicBezTo>
                <a:cubicBezTo>
                  <a:pt x="10534" y="772"/>
                  <a:pt x="10534" y="772"/>
                  <a:pt x="10535" y="772"/>
                </a:cubicBezTo>
                <a:cubicBezTo>
                  <a:pt x="10539" y="772"/>
                  <a:pt x="10543" y="771"/>
                  <a:pt x="10548" y="771"/>
                </a:cubicBezTo>
                <a:cubicBezTo>
                  <a:pt x="10560" y="771"/>
                  <a:pt x="10573" y="772"/>
                  <a:pt x="10585" y="773"/>
                </a:cubicBezTo>
                <a:cubicBezTo>
                  <a:pt x="10586" y="773"/>
                  <a:pt x="10586" y="773"/>
                  <a:pt x="10587" y="773"/>
                </a:cubicBezTo>
                <a:cubicBezTo>
                  <a:pt x="10593" y="774"/>
                  <a:pt x="10599" y="775"/>
                  <a:pt x="10605" y="777"/>
                </a:cubicBezTo>
                <a:cubicBezTo>
                  <a:pt x="10615" y="779"/>
                  <a:pt x="10625" y="783"/>
                  <a:pt x="10634" y="786"/>
                </a:cubicBezTo>
                <a:cubicBezTo>
                  <a:pt x="10648" y="791"/>
                  <a:pt x="10670" y="801"/>
                  <a:pt x="10683" y="815"/>
                </a:cubicBezTo>
                <a:cubicBezTo>
                  <a:pt x="10690" y="822"/>
                  <a:pt x="10695" y="831"/>
                  <a:pt x="10702" y="838"/>
                </a:cubicBezTo>
                <a:cubicBezTo>
                  <a:pt x="10710" y="846"/>
                  <a:pt x="10721" y="851"/>
                  <a:pt x="10729" y="859"/>
                </a:cubicBezTo>
                <a:cubicBezTo>
                  <a:pt x="10743" y="873"/>
                  <a:pt x="10768" y="867"/>
                  <a:pt x="10773" y="848"/>
                </a:cubicBezTo>
                <a:cubicBezTo>
                  <a:pt x="10782" y="817"/>
                  <a:pt x="10781" y="791"/>
                  <a:pt x="10764" y="763"/>
                </a:cubicBezTo>
                <a:cubicBezTo>
                  <a:pt x="10733" y="710"/>
                  <a:pt x="10687" y="670"/>
                  <a:pt x="10627" y="647"/>
                </a:cubicBezTo>
                <a:cubicBezTo>
                  <a:pt x="10572" y="626"/>
                  <a:pt x="10504" y="625"/>
                  <a:pt x="10448" y="645"/>
                </a:cubicBezTo>
                <a:cubicBezTo>
                  <a:pt x="10314" y="692"/>
                  <a:pt x="10239" y="835"/>
                  <a:pt x="10252" y="974"/>
                </a:cubicBezTo>
                <a:cubicBezTo>
                  <a:pt x="10266" y="1129"/>
                  <a:pt x="10372" y="1245"/>
                  <a:pt x="10515" y="1299"/>
                </a:cubicBezTo>
                <a:cubicBezTo>
                  <a:pt x="10662" y="1355"/>
                  <a:pt x="10828" y="1322"/>
                  <a:pt x="10961" y="1246"/>
                </a:cubicBezTo>
                <a:cubicBezTo>
                  <a:pt x="11094" y="1169"/>
                  <a:pt x="11211" y="1046"/>
                  <a:pt x="11258" y="898"/>
                </a:cubicBezTo>
                <a:cubicBezTo>
                  <a:pt x="11305" y="753"/>
                  <a:pt x="11284" y="602"/>
                  <a:pt x="11219" y="466"/>
                </a:cubicBezTo>
                <a:cubicBezTo>
                  <a:pt x="11094" y="208"/>
                  <a:pt x="10807" y="70"/>
                  <a:pt x="10534" y="35"/>
                </a:cubicBezTo>
                <a:cubicBezTo>
                  <a:pt x="10256" y="0"/>
                  <a:pt x="9967" y="75"/>
                  <a:pt x="9745" y="244"/>
                </a:cubicBezTo>
                <a:cubicBezTo>
                  <a:pt x="9736" y="251"/>
                  <a:pt x="9744" y="265"/>
                  <a:pt x="9753" y="258"/>
                </a:cubicBezTo>
                <a:close/>
                <a:moveTo>
                  <a:pt x="323" y="1618"/>
                </a:moveTo>
                <a:cubicBezTo>
                  <a:pt x="327" y="1611"/>
                  <a:pt x="331" y="1607"/>
                  <a:pt x="340" y="1602"/>
                </a:cubicBezTo>
                <a:cubicBezTo>
                  <a:pt x="354" y="1594"/>
                  <a:pt x="354" y="1594"/>
                  <a:pt x="372" y="1590"/>
                </a:cubicBezTo>
                <a:cubicBezTo>
                  <a:pt x="375" y="1589"/>
                  <a:pt x="378" y="1588"/>
                  <a:pt x="380" y="1588"/>
                </a:cubicBezTo>
                <a:cubicBezTo>
                  <a:pt x="382" y="1588"/>
                  <a:pt x="384" y="1587"/>
                  <a:pt x="385" y="1587"/>
                </a:cubicBezTo>
                <a:cubicBezTo>
                  <a:pt x="394" y="1587"/>
                  <a:pt x="402" y="1587"/>
                  <a:pt x="411" y="1587"/>
                </a:cubicBezTo>
                <a:cubicBezTo>
                  <a:pt x="410" y="1588"/>
                  <a:pt x="424" y="1590"/>
                  <a:pt x="426" y="1591"/>
                </a:cubicBezTo>
                <a:cubicBezTo>
                  <a:pt x="430" y="1592"/>
                  <a:pt x="433" y="1593"/>
                  <a:pt x="437" y="1594"/>
                </a:cubicBezTo>
                <a:cubicBezTo>
                  <a:pt x="437" y="1594"/>
                  <a:pt x="438" y="1595"/>
                  <a:pt x="439" y="1595"/>
                </a:cubicBezTo>
                <a:cubicBezTo>
                  <a:pt x="453" y="1603"/>
                  <a:pt x="458" y="1607"/>
                  <a:pt x="471" y="1623"/>
                </a:cubicBezTo>
                <a:cubicBezTo>
                  <a:pt x="484" y="1638"/>
                  <a:pt x="492" y="1657"/>
                  <a:pt x="499" y="1676"/>
                </a:cubicBezTo>
                <a:cubicBezTo>
                  <a:pt x="438" y="1670"/>
                  <a:pt x="378" y="1652"/>
                  <a:pt x="323" y="1618"/>
                </a:cubicBezTo>
                <a:close/>
                <a:moveTo>
                  <a:pt x="1096" y="567"/>
                </a:moveTo>
                <a:cubicBezTo>
                  <a:pt x="946" y="397"/>
                  <a:pt x="640" y="323"/>
                  <a:pt x="450" y="470"/>
                </a:cubicBezTo>
                <a:cubicBezTo>
                  <a:pt x="428" y="488"/>
                  <a:pt x="408" y="510"/>
                  <a:pt x="390" y="532"/>
                </a:cubicBezTo>
                <a:cubicBezTo>
                  <a:pt x="390" y="532"/>
                  <a:pt x="391" y="533"/>
                  <a:pt x="391" y="532"/>
                </a:cubicBezTo>
                <a:cubicBezTo>
                  <a:pt x="496" y="429"/>
                  <a:pt x="654" y="399"/>
                  <a:pt x="795" y="432"/>
                </a:cubicBezTo>
                <a:cubicBezTo>
                  <a:pt x="942" y="466"/>
                  <a:pt x="1065" y="562"/>
                  <a:pt x="1125" y="702"/>
                </a:cubicBezTo>
                <a:cubicBezTo>
                  <a:pt x="1194" y="861"/>
                  <a:pt x="1180" y="1042"/>
                  <a:pt x="1122" y="1202"/>
                </a:cubicBezTo>
                <a:cubicBezTo>
                  <a:pt x="1065" y="1357"/>
                  <a:pt x="960" y="1506"/>
                  <a:pt x="820" y="1595"/>
                </a:cubicBezTo>
                <a:cubicBezTo>
                  <a:pt x="756" y="1636"/>
                  <a:pt x="683" y="1663"/>
                  <a:pt x="609" y="1673"/>
                </a:cubicBezTo>
                <a:cubicBezTo>
                  <a:pt x="594" y="1609"/>
                  <a:pt x="560" y="1544"/>
                  <a:pt x="503" y="1507"/>
                </a:cubicBezTo>
                <a:cubicBezTo>
                  <a:pt x="453" y="1475"/>
                  <a:pt x="385" y="1471"/>
                  <a:pt x="330" y="1488"/>
                </a:cubicBezTo>
                <a:cubicBezTo>
                  <a:pt x="275" y="1506"/>
                  <a:pt x="224" y="1547"/>
                  <a:pt x="213" y="1606"/>
                </a:cubicBezTo>
                <a:cubicBezTo>
                  <a:pt x="210" y="1623"/>
                  <a:pt x="209" y="1641"/>
                  <a:pt x="213" y="1658"/>
                </a:cubicBezTo>
                <a:cubicBezTo>
                  <a:pt x="220" y="1684"/>
                  <a:pt x="242" y="1697"/>
                  <a:pt x="262" y="1710"/>
                </a:cubicBezTo>
                <a:cubicBezTo>
                  <a:pt x="296" y="1732"/>
                  <a:pt x="333" y="1749"/>
                  <a:pt x="370" y="1762"/>
                </a:cubicBezTo>
                <a:cubicBezTo>
                  <a:pt x="418" y="1778"/>
                  <a:pt x="468" y="1787"/>
                  <a:pt x="518" y="1789"/>
                </a:cubicBezTo>
                <a:cubicBezTo>
                  <a:pt x="523" y="1869"/>
                  <a:pt x="516" y="1953"/>
                  <a:pt x="514" y="2033"/>
                </a:cubicBezTo>
                <a:cubicBezTo>
                  <a:pt x="512" y="2152"/>
                  <a:pt x="507" y="2272"/>
                  <a:pt x="507" y="2391"/>
                </a:cubicBezTo>
                <a:cubicBezTo>
                  <a:pt x="508" y="2525"/>
                  <a:pt x="514" y="2657"/>
                  <a:pt x="526" y="2791"/>
                </a:cubicBezTo>
                <a:cubicBezTo>
                  <a:pt x="529" y="2821"/>
                  <a:pt x="569" y="2820"/>
                  <a:pt x="573" y="2791"/>
                </a:cubicBezTo>
                <a:cubicBezTo>
                  <a:pt x="599" y="2598"/>
                  <a:pt x="610" y="2406"/>
                  <a:pt x="615" y="2212"/>
                </a:cubicBezTo>
                <a:lnTo>
                  <a:pt x="622" y="1923"/>
                </a:lnTo>
                <a:cubicBezTo>
                  <a:pt x="623" y="1876"/>
                  <a:pt x="625" y="1829"/>
                  <a:pt x="623" y="1783"/>
                </a:cubicBezTo>
                <a:cubicBezTo>
                  <a:pt x="692" y="1773"/>
                  <a:pt x="760" y="1751"/>
                  <a:pt x="821" y="1719"/>
                </a:cubicBezTo>
                <a:cubicBezTo>
                  <a:pt x="958" y="1648"/>
                  <a:pt x="1068" y="1529"/>
                  <a:pt x="1143" y="1397"/>
                </a:cubicBezTo>
                <a:cubicBezTo>
                  <a:pt x="1286" y="1148"/>
                  <a:pt x="1294" y="790"/>
                  <a:pt x="1096" y="567"/>
                </a:cubicBezTo>
                <a:close/>
                <a:moveTo>
                  <a:pt x="1560" y="244"/>
                </a:moveTo>
                <a:cubicBezTo>
                  <a:pt x="1337" y="75"/>
                  <a:pt x="1048" y="0"/>
                  <a:pt x="771" y="35"/>
                </a:cubicBezTo>
                <a:cubicBezTo>
                  <a:pt x="498" y="70"/>
                  <a:pt x="211" y="208"/>
                  <a:pt x="86" y="466"/>
                </a:cubicBezTo>
                <a:cubicBezTo>
                  <a:pt x="20" y="602"/>
                  <a:pt x="0" y="753"/>
                  <a:pt x="46" y="898"/>
                </a:cubicBezTo>
                <a:cubicBezTo>
                  <a:pt x="93" y="1046"/>
                  <a:pt x="211" y="1169"/>
                  <a:pt x="344" y="1246"/>
                </a:cubicBezTo>
                <a:cubicBezTo>
                  <a:pt x="477" y="1322"/>
                  <a:pt x="643" y="1355"/>
                  <a:pt x="790" y="1299"/>
                </a:cubicBezTo>
                <a:cubicBezTo>
                  <a:pt x="933" y="1245"/>
                  <a:pt x="1038" y="1129"/>
                  <a:pt x="1053" y="974"/>
                </a:cubicBezTo>
                <a:cubicBezTo>
                  <a:pt x="1066" y="835"/>
                  <a:pt x="990" y="692"/>
                  <a:pt x="856" y="645"/>
                </a:cubicBezTo>
                <a:cubicBezTo>
                  <a:pt x="800" y="625"/>
                  <a:pt x="732" y="626"/>
                  <a:pt x="677" y="647"/>
                </a:cubicBezTo>
                <a:cubicBezTo>
                  <a:pt x="617" y="670"/>
                  <a:pt x="571" y="710"/>
                  <a:pt x="540" y="763"/>
                </a:cubicBezTo>
                <a:cubicBezTo>
                  <a:pt x="524" y="791"/>
                  <a:pt x="523" y="817"/>
                  <a:pt x="531" y="848"/>
                </a:cubicBezTo>
                <a:cubicBezTo>
                  <a:pt x="537" y="867"/>
                  <a:pt x="561" y="873"/>
                  <a:pt x="575" y="859"/>
                </a:cubicBezTo>
                <a:cubicBezTo>
                  <a:pt x="584" y="851"/>
                  <a:pt x="595" y="846"/>
                  <a:pt x="603" y="838"/>
                </a:cubicBezTo>
                <a:cubicBezTo>
                  <a:pt x="610" y="831"/>
                  <a:pt x="615" y="822"/>
                  <a:pt x="621" y="815"/>
                </a:cubicBezTo>
                <a:cubicBezTo>
                  <a:pt x="635" y="801"/>
                  <a:pt x="657" y="791"/>
                  <a:pt x="670" y="786"/>
                </a:cubicBezTo>
                <a:cubicBezTo>
                  <a:pt x="680" y="783"/>
                  <a:pt x="690" y="779"/>
                  <a:pt x="700" y="777"/>
                </a:cubicBezTo>
                <a:cubicBezTo>
                  <a:pt x="706" y="775"/>
                  <a:pt x="712" y="774"/>
                  <a:pt x="718" y="773"/>
                </a:cubicBezTo>
                <a:cubicBezTo>
                  <a:pt x="718" y="773"/>
                  <a:pt x="719" y="773"/>
                  <a:pt x="719" y="773"/>
                </a:cubicBezTo>
                <a:cubicBezTo>
                  <a:pt x="732" y="772"/>
                  <a:pt x="744" y="771"/>
                  <a:pt x="757" y="771"/>
                </a:cubicBezTo>
                <a:cubicBezTo>
                  <a:pt x="761" y="771"/>
                  <a:pt x="765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ubicBezTo>
                  <a:pt x="775" y="773"/>
                  <a:pt x="778" y="773"/>
                  <a:pt x="782" y="774"/>
                </a:cubicBezTo>
                <a:cubicBezTo>
                  <a:pt x="785" y="775"/>
                  <a:pt x="804" y="781"/>
                  <a:pt x="804" y="780"/>
                </a:cubicBezTo>
                <a:cubicBezTo>
                  <a:pt x="813" y="785"/>
                  <a:pt x="822" y="790"/>
                  <a:pt x="830" y="795"/>
                </a:cubicBezTo>
                <a:cubicBezTo>
                  <a:pt x="831" y="796"/>
                  <a:pt x="832" y="796"/>
                  <a:pt x="832" y="797"/>
                </a:cubicBezTo>
                <a:cubicBezTo>
                  <a:pt x="833" y="797"/>
                  <a:pt x="833" y="798"/>
                  <a:pt x="834" y="798"/>
                </a:cubicBezTo>
                <a:cubicBezTo>
                  <a:pt x="839" y="803"/>
                  <a:pt x="844" y="808"/>
                  <a:pt x="849" y="813"/>
                </a:cubicBezTo>
                <a:cubicBezTo>
                  <a:pt x="849" y="813"/>
                  <a:pt x="854" y="819"/>
                  <a:pt x="857" y="822"/>
                </a:cubicBezTo>
                <a:cubicBezTo>
                  <a:pt x="859" y="825"/>
                  <a:pt x="866" y="834"/>
                  <a:pt x="866" y="836"/>
                </a:cubicBezTo>
                <a:cubicBezTo>
                  <a:pt x="872" y="844"/>
                  <a:pt x="876" y="853"/>
                  <a:pt x="881" y="862"/>
                </a:cubicBezTo>
                <a:cubicBezTo>
                  <a:pt x="882" y="865"/>
                  <a:pt x="885" y="872"/>
                  <a:pt x="885" y="873"/>
                </a:cubicBezTo>
                <a:cubicBezTo>
                  <a:pt x="888" y="880"/>
                  <a:pt x="890" y="886"/>
                  <a:pt x="891" y="893"/>
                </a:cubicBezTo>
                <a:cubicBezTo>
                  <a:pt x="893" y="898"/>
                  <a:pt x="896" y="922"/>
                  <a:pt x="896" y="918"/>
                </a:cubicBezTo>
                <a:cubicBezTo>
                  <a:pt x="897" y="931"/>
                  <a:pt x="898" y="943"/>
                  <a:pt x="897" y="956"/>
                </a:cubicBezTo>
                <a:cubicBezTo>
                  <a:pt x="897" y="961"/>
                  <a:pt x="896" y="966"/>
                  <a:pt x="896" y="971"/>
                </a:cubicBezTo>
                <a:cubicBezTo>
                  <a:pt x="895" y="974"/>
                  <a:pt x="894" y="983"/>
                  <a:pt x="893" y="984"/>
                </a:cubicBezTo>
                <a:cubicBezTo>
                  <a:pt x="891" y="996"/>
                  <a:pt x="887" y="1007"/>
                  <a:pt x="883" y="1018"/>
                </a:cubicBezTo>
                <a:cubicBezTo>
                  <a:pt x="883" y="1020"/>
                  <a:pt x="883" y="1021"/>
                  <a:pt x="882" y="1022"/>
                </a:cubicBezTo>
                <a:cubicBezTo>
                  <a:pt x="882" y="1023"/>
                  <a:pt x="881" y="1024"/>
                  <a:pt x="880" y="1025"/>
                </a:cubicBezTo>
                <a:cubicBezTo>
                  <a:pt x="878" y="1029"/>
                  <a:pt x="876" y="1033"/>
                  <a:pt x="874" y="1037"/>
                </a:cubicBezTo>
                <a:cubicBezTo>
                  <a:pt x="870" y="1044"/>
                  <a:pt x="866" y="1051"/>
                  <a:pt x="862" y="1057"/>
                </a:cubicBezTo>
                <a:cubicBezTo>
                  <a:pt x="858" y="1062"/>
                  <a:pt x="857" y="1063"/>
                  <a:pt x="857" y="1063"/>
                </a:cubicBezTo>
                <a:cubicBezTo>
                  <a:pt x="856" y="1065"/>
                  <a:pt x="855" y="1067"/>
                  <a:pt x="853" y="1068"/>
                </a:cubicBezTo>
                <a:cubicBezTo>
                  <a:pt x="844" y="1079"/>
                  <a:pt x="834" y="1089"/>
                  <a:pt x="824" y="1098"/>
                </a:cubicBezTo>
                <a:cubicBezTo>
                  <a:pt x="824" y="1098"/>
                  <a:pt x="817" y="1103"/>
                  <a:pt x="814" y="1106"/>
                </a:cubicBezTo>
                <a:cubicBezTo>
                  <a:pt x="810" y="1109"/>
                  <a:pt x="803" y="1115"/>
                  <a:pt x="804" y="1114"/>
                </a:cubicBezTo>
                <a:cubicBezTo>
                  <a:pt x="792" y="1122"/>
                  <a:pt x="780" y="1129"/>
                  <a:pt x="767" y="1136"/>
                </a:cubicBezTo>
                <a:cubicBezTo>
                  <a:pt x="762" y="1138"/>
                  <a:pt x="758" y="1140"/>
                  <a:pt x="753" y="1143"/>
                </a:cubicBezTo>
                <a:cubicBezTo>
                  <a:pt x="755" y="1141"/>
                  <a:pt x="735" y="1150"/>
                  <a:pt x="733" y="1151"/>
                </a:cubicBezTo>
                <a:cubicBezTo>
                  <a:pt x="720" y="1155"/>
                  <a:pt x="708" y="1158"/>
                  <a:pt x="695" y="1161"/>
                </a:cubicBezTo>
                <a:cubicBezTo>
                  <a:pt x="688" y="1163"/>
                  <a:pt x="680" y="1164"/>
                  <a:pt x="672" y="1166"/>
                </a:cubicBezTo>
                <a:cubicBezTo>
                  <a:pt x="671" y="1166"/>
                  <a:pt x="671" y="1166"/>
                  <a:pt x="670" y="1166"/>
                </a:cubicBezTo>
                <a:cubicBezTo>
                  <a:pt x="655" y="1168"/>
                  <a:pt x="639" y="1169"/>
                  <a:pt x="624" y="1169"/>
                </a:cubicBezTo>
                <a:cubicBezTo>
                  <a:pt x="618" y="1169"/>
                  <a:pt x="613" y="1168"/>
                  <a:pt x="607" y="1168"/>
                </a:cubicBezTo>
                <a:cubicBezTo>
                  <a:pt x="605" y="1168"/>
                  <a:pt x="582" y="1166"/>
                  <a:pt x="583" y="1166"/>
                </a:cubicBezTo>
                <a:cubicBezTo>
                  <a:pt x="519" y="1157"/>
                  <a:pt x="468" y="1137"/>
                  <a:pt x="415" y="1106"/>
                </a:cubicBezTo>
                <a:cubicBezTo>
                  <a:pt x="312" y="1045"/>
                  <a:pt x="221" y="953"/>
                  <a:pt x="168" y="842"/>
                </a:cubicBezTo>
                <a:cubicBezTo>
                  <a:pt x="118" y="738"/>
                  <a:pt x="126" y="606"/>
                  <a:pt x="166" y="500"/>
                </a:cubicBezTo>
                <a:cubicBezTo>
                  <a:pt x="256" y="266"/>
                  <a:pt x="507" y="122"/>
                  <a:pt x="743" y="78"/>
                </a:cubicBezTo>
                <a:cubicBezTo>
                  <a:pt x="1023" y="26"/>
                  <a:pt x="1321" y="93"/>
                  <a:pt x="1552" y="258"/>
                </a:cubicBezTo>
                <a:cubicBezTo>
                  <a:pt x="1560" y="265"/>
                  <a:pt x="1568" y="251"/>
                  <a:pt x="1560" y="244"/>
                </a:cubicBezTo>
                <a:close/>
                <a:moveTo>
                  <a:pt x="1794" y="322"/>
                </a:moveTo>
                <a:cubicBezTo>
                  <a:pt x="1863" y="322"/>
                  <a:pt x="1932" y="322"/>
                  <a:pt x="2001" y="322"/>
                </a:cubicBezTo>
                <a:cubicBezTo>
                  <a:pt x="2188" y="322"/>
                  <a:pt x="2375" y="322"/>
                  <a:pt x="2562" y="322"/>
                </a:cubicBezTo>
                <a:cubicBezTo>
                  <a:pt x="2839" y="322"/>
                  <a:pt x="3116" y="322"/>
                  <a:pt x="3393" y="322"/>
                </a:cubicBezTo>
                <a:cubicBezTo>
                  <a:pt x="3731" y="322"/>
                  <a:pt x="4069" y="322"/>
                  <a:pt x="4407" y="322"/>
                </a:cubicBezTo>
                <a:cubicBezTo>
                  <a:pt x="4776" y="322"/>
                  <a:pt x="5145" y="322"/>
                  <a:pt x="5513" y="322"/>
                </a:cubicBezTo>
                <a:cubicBezTo>
                  <a:pt x="5888" y="322"/>
                  <a:pt x="6263" y="322"/>
                  <a:pt x="6638" y="322"/>
                </a:cubicBezTo>
                <a:cubicBezTo>
                  <a:pt x="6985" y="322"/>
                  <a:pt x="7332" y="322"/>
                  <a:pt x="7679" y="322"/>
                </a:cubicBezTo>
                <a:cubicBezTo>
                  <a:pt x="7974" y="322"/>
                  <a:pt x="8268" y="322"/>
                  <a:pt x="8563" y="322"/>
                </a:cubicBezTo>
                <a:cubicBezTo>
                  <a:pt x="8774" y="322"/>
                  <a:pt x="8986" y="322"/>
                  <a:pt x="9198" y="322"/>
                </a:cubicBezTo>
                <a:cubicBezTo>
                  <a:pt x="9298" y="322"/>
                  <a:pt x="9398" y="324"/>
                  <a:pt x="9498" y="322"/>
                </a:cubicBezTo>
                <a:cubicBezTo>
                  <a:pt x="9502" y="322"/>
                  <a:pt x="9507" y="322"/>
                  <a:pt x="9511" y="322"/>
                </a:cubicBezTo>
                <a:cubicBezTo>
                  <a:pt x="9576" y="322"/>
                  <a:pt x="9576" y="221"/>
                  <a:pt x="9511" y="221"/>
                </a:cubicBezTo>
                <a:cubicBezTo>
                  <a:pt x="9442" y="221"/>
                  <a:pt x="9372" y="221"/>
                  <a:pt x="9303" y="221"/>
                </a:cubicBezTo>
                <a:cubicBezTo>
                  <a:pt x="9116" y="221"/>
                  <a:pt x="8929" y="221"/>
                  <a:pt x="8743" y="221"/>
                </a:cubicBezTo>
                <a:cubicBezTo>
                  <a:pt x="8466" y="221"/>
                  <a:pt x="8189" y="221"/>
                  <a:pt x="7912" y="221"/>
                </a:cubicBezTo>
                <a:cubicBezTo>
                  <a:pt x="7574" y="221"/>
                  <a:pt x="7236" y="221"/>
                  <a:pt x="6898" y="221"/>
                </a:cubicBezTo>
                <a:cubicBezTo>
                  <a:pt x="6529" y="221"/>
                  <a:pt x="6160" y="221"/>
                  <a:pt x="5791" y="221"/>
                </a:cubicBezTo>
                <a:cubicBezTo>
                  <a:pt x="5416" y="221"/>
                  <a:pt x="5041" y="221"/>
                  <a:pt x="4667" y="221"/>
                </a:cubicBezTo>
                <a:cubicBezTo>
                  <a:pt x="4319" y="221"/>
                  <a:pt x="3972" y="221"/>
                  <a:pt x="3625" y="221"/>
                </a:cubicBezTo>
                <a:cubicBezTo>
                  <a:pt x="3331" y="221"/>
                  <a:pt x="3036" y="221"/>
                  <a:pt x="2742" y="221"/>
                </a:cubicBezTo>
                <a:cubicBezTo>
                  <a:pt x="2530" y="221"/>
                  <a:pt x="2319" y="221"/>
                  <a:pt x="2107" y="221"/>
                </a:cubicBezTo>
                <a:cubicBezTo>
                  <a:pt x="2007" y="221"/>
                  <a:pt x="1907" y="219"/>
                  <a:pt x="1807" y="221"/>
                </a:cubicBezTo>
                <a:cubicBezTo>
                  <a:pt x="1802" y="221"/>
                  <a:pt x="1798" y="221"/>
                  <a:pt x="1794" y="221"/>
                </a:cubicBezTo>
                <a:cubicBezTo>
                  <a:pt x="1729" y="221"/>
                  <a:pt x="1729" y="322"/>
                  <a:pt x="1794" y="322"/>
                </a:cubicBezTo>
                <a:close/>
                <a:moveTo>
                  <a:pt x="615" y="12560"/>
                </a:moveTo>
                <a:cubicBezTo>
                  <a:pt x="615" y="12475"/>
                  <a:pt x="615" y="12390"/>
                  <a:pt x="615" y="12304"/>
                </a:cubicBezTo>
                <a:cubicBezTo>
                  <a:pt x="615" y="12074"/>
                  <a:pt x="615" y="11843"/>
                  <a:pt x="615" y="11613"/>
                </a:cubicBezTo>
                <a:cubicBezTo>
                  <a:pt x="615" y="11272"/>
                  <a:pt x="615" y="10930"/>
                  <a:pt x="615" y="10588"/>
                </a:cubicBezTo>
                <a:cubicBezTo>
                  <a:pt x="615" y="10172"/>
                  <a:pt x="615" y="9755"/>
                  <a:pt x="615" y="9338"/>
                </a:cubicBezTo>
                <a:cubicBezTo>
                  <a:pt x="615" y="8883"/>
                  <a:pt x="615" y="8429"/>
                  <a:pt x="615" y="7974"/>
                </a:cubicBezTo>
                <a:cubicBezTo>
                  <a:pt x="615" y="7512"/>
                  <a:pt x="615" y="7049"/>
                  <a:pt x="615" y="6587"/>
                </a:cubicBezTo>
                <a:cubicBezTo>
                  <a:pt x="615" y="6159"/>
                  <a:pt x="615" y="5731"/>
                  <a:pt x="615" y="5303"/>
                </a:cubicBezTo>
                <a:cubicBezTo>
                  <a:pt x="615" y="4940"/>
                  <a:pt x="615" y="4577"/>
                  <a:pt x="615" y="4214"/>
                </a:cubicBezTo>
                <a:cubicBezTo>
                  <a:pt x="615" y="3953"/>
                  <a:pt x="615" y="3692"/>
                  <a:pt x="615" y="3431"/>
                </a:cubicBezTo>
                <a:cubicBezTo>
                  <a:pt x="615" y="3307"/>
                  <a:pt x="618" y="3184"/>
                  <a:pt x="615" y="3061"/>
                </a:cubicBezTo>
                <a:cubicBezTo>
                  <a:pt x="615" y="3055"/>
                  <a:pt x="615" y="3050"/>
                  <a:pt x="615" y="3045"/>
                </a:cubicBezTo>
                <a:cubicBezTo>
                  <a:pt x="615" y="2980"/>
                  <a:pt x="514" y="2979"/>
                  <a:pt x="514" y="3045"/>
                </a:cubicBezTo>
                <a:cubicBezTo>
                  <a:pt x="514" y="3130"/>
                  <a:pt x="514" y="3215"/>
                  <a:pt x="514" y="3301"/>
                </a:cubicBezTo>
                <a:cubicBezTo>
                  <a:pt x="514" y="3531"/>
                  <a:pt x="514" y="3762"/>
                  <a:pt x="514" y="3992"/>
                </a:cubicBezTo>
                <a:cubicBezTo>
                  <a:pt x="514" y="4333"/>
                  <a:pt x="514" y="4675"/>
                  <a:pt x="514" y="5017"/>
                </a:cubicBezTo>
                <a:cubicBezTo>
                  <a:pt x="514" y="5433"/>
                  <a:pt x="514" y="5850"/>
                  <a:pt x="514" y="6267"/>
                </a:cubicBezTo>
                <a:cubicBezTo>
                  <a:pt x="514" y="6722"/>
                  <a:pt x="514" y="7176"/>
                  <a:pt x="514" y="7631"/>
                </a:cubicBezTo>
                <a:cubicBezTo>
                  <a:pt x="514" y="8093"/>
                  <a:pt x="514" y="8556"/>
                  <a:pt x="514" y="9018"/>
                </a:cubicBezTo>
                <a:cubicBezTo>
                  <a:pt x="514" y="9446"/>
                  <a:pt x="514" y="9874"/>
                  <a:pt x="514" y="10302"/>
                </a:cubicBezTo>
                <a:cubicBezTo>
                  <a:pt x="514" y="10665"/>
                  <a:pt x="514" y="11028"/>
                  <a:pt x="514" y="11391"/>
                </a:cubicBezTo>
                <a:cubicBezTo>
                  <a:pt x="514" y="11652"/>
                  <a:pt x="514" y="11913"/>
                  <a:pt x="514" y="12174"/>
                </a:cubicBezTo>
                <a:cubicBezTo>
                  <a:pt x="514" y="12298"/>
                  <a:pt x="512" y="12421"/>
                  <a:pt x="514" y="12544"/>
                </a:cubicBezTo>
                <a:cubicBezTo>
                  <a:pt x="515" y="12550"/>
                  <a:pt x="514" y="12555"/>
                  <a:pt x="514" y="12560"/>
                </a:cubicBezTo>
                <a:cubicBezTo>
                  <a:pt x="514" y="12625"/>
                  <a:pt x="615" y="12626"/>
                  <a:pt x="615" y="12560"/>
                </a:cubicBezTo>
                <a:close/>
                <a:moveTo>
                  <a:pt x="817" y="13588"/>
                </a:moveTo>
                <a:cubicBezTo>
                  <a:pt x="817" y="13484"/>
                  <a:pt x="817" y="13379"/>
                  <a:pt x="817" y="13275"/>
                </a:cubicBezTo>
                <a:cubicBezTo>
                  <a:pt x="817" y="12994"/>
                  <a:pt x="817" y="12712"/>
                  <a:pt x="817" y="12431"/>
                </a:cubicBezTo>
                <a:cubicBezTo>
                  <a:pt x="817" y="12013"/>
                  <a:pt x="817" y="11596"/>
                  <a:pt x="817" y="11179"/>
                </a:cubicBezTo>
                <a:cubicBezTo>
                  <a:pt x="817" y="10669"/>
                  <a:pt x="817" y="10160"/>
                  <a:pt x="817" y="9651"/>
                </a:cubicBezTo>
                <a:cubicBezTo>
                  <a:pt x="817" y="9095"/>
                  <a:pt x="817" y="8540"/>
                  <a:pt x="817" y="7984"/>
                </a:cubicBezTo>
                <a:cubicBezTo>
                  <a:pt x="817" y="7419"/>
                  <a:pt x="817" y="6854"/>
                  <a:pt x="817" y="6289"/>
                </a:cubicBezTo>
                <a:cubicBezTo>
                  <a:pt x="817" y="5766"/>
                  <a:pt x="817" y="5243"/>
                  <a:pt x="817" y="4720"/>
                </a:cubicBezTo>
                <a:cubicBezTo>
                  <a:pt x="817" y="4277"/>
                  <a:pt x="817" y="3833"/>
                  <a:pt x="817" y="3390"/>
                </a:cubicBezTo>
                <a:cubicBezTo>
                  <a:pt x="817" y="3071"/>
                  <a:pt x="817" y="2752"/>
                  <a:pt x="817" y="2433"/>
                </a:cubicBezTo>
                <a:cubicBezTo>
                  <a:pt x="817" y="2282"/>
                  <a:pt x="820" y="2132"/>
                  <a:pt x="817" y="1981"/>
                </a:cubicBezTo>
                <a:cubicBezTo>
                  <a:pt x="817" y="1974"/>
                  <a:pt x="817" y="1968"/>
                  <a:pt x="817" y="1961"/>
                </a:cubicBezTo>
                <a:cubicBezTo>
                  <a:pt x="817" y="1929"/>
                  <a:pt x="767" y="1929"/>
                  <a:pt x="767" y="1961"/>
                </a:cubicBezTo>
                <a:cubicBezTo>
                  <a:pt x="767" y="2065"/>
                  <a:pt x="767" y="2170"/>
                  <a:pt x="767" y="2274"/>
                </a:cubicBezTo>
                <a:cubicBezTo>
                  <a:pt x="767" y="2556"/>
                  <a:pt x="767" y="2837"/>
                  <a:pt x="767" y="3119"/>
                </a:cubicBezTo>
                <a:cubicBezTo>
                  <a:pt x="767" y="3536"/>
                  <a:pt x="767" y="3953"/>
                  <a:pt x="767" y="4371"/>
                </a:cubicBezTo>
                <a:cubicBezTo>
                  <a:pt x="767" y="4880"/>
                  <a:pt x="767" y="5389"/>
                  <a:pt x="767" y="5898"/>
                </a:cubicBezTo>
                <a:cubicBezTo>
                  <a:pt x="767" y="6454"/>
                  <a:pt x="767" y="7010"/>
                  <a:pt x="767" y="7565"/>
                </a:cubicBezTo>
                <a:cubicBezTo>
                  <a:pt x="767" y="8130"/>
                  <a:pt x="767" y="8695"/>
                  <a:pt x="767" y="9260"/>
                </a:cubicBezTo>
                <a:cubicBezTo>
                  <a:pt x="767" y="9783"/>
                  <a:pt x="767" y="10306"/>
                  <a:pt x="767" y="10829"/>
                </a:cubicBezTo>
                <a:cubicBezTo>
                  <a:pt x="767" y="11272"/>
                  <a:pt x="767" y="11716"/>
                  <a:pt x="767" y="12159"/>
                </a:cubicBezTo>
                <a:cubicBezTo>
                  <a:pt x="767" y="12478"/>
                  <a:pt x="767" y="12797"/>
                  <a:pt x="767" y="13116"/>
                </a:cubicBezTo>
                <a:cubicBezTo>
                  <a:pt x="767" y="13267"/>
                  <a:pt x="765" y="13418"/>
                  <a:pt x="767" y="13568"/>
                </a:cubicBezTo>
                <a:cubicBezTo>
                  <a:pt x="767" y="13575"/>
                  <a:pt x="767" y="13582"/>
                  <a:pt x="767" y="13588"/>
                </a:cubicBezTo>
                <a:cubicBezTo>
                  <a:pt x="767" y="13621"/>
                  <a:pt x="817" y="13621"/>
                  <a:pt x="817" y="13588"/>
                </a:cubicBezTo>
                <a:close/>
                <a:moveTo>
                  <a:pt x="10057" y="15097"/>
                </a:moveTo>
                <a:cubicBezTo>
                  <a:pt x="9978" y="15097"/>
                  <a:pt x="9899" y="15097"/>
                  <a:pt x="9820" y="15097"/>
                </a:cubicBezTo>
                <a:cubicBezTo>
                  <a:pt x="9607" y="15097"/>
                  <a:pt x="9394" y="15097"/>
                  <a:pt x="9181" y="15097"/>
                </a:cubicBezTo>
                <a:cubicBezTo>
                  <a:pt x="8864" y="15097"/>
                  <a:pt x="8547" y="15097"/>
                  <a:pt x="8230" y="15097"/>
                </a:cubicBezTo>
                <a:cubicBezTo>
                  <a:pt x="7845" y="15097"/>
                  <a:pt x="7461" y="15097"/>
                  <a:pt x="7077" y="15097"/>
                </a:cubicBezTo>
                <a:cubicBezTo>
                  <a:pt x="6654" y="15097"/>
                  <a:pt x="6230" y="15097"/>
                  <a:pt x="5806" y="15097"/>
                </a:cubicBezTo>
                <a:cubicBezTo>
                  <a:pt x="5382" y="15097"/>
                  <a:pt x="4957" y="15097"/>
                  <a:pt x="4532" y="15097"/>
                </a:cubicBezTo>
                <a:cubicBezTo>
                  <a:pt x="4133" y="15097"/>
                  <a:pt x="3735" y="15097"/>
                  <a:pt x="3336" y="15097"/>
                </a:cubicBezTo>
                <a:cubicBezTo>
                  <a:pt x="3001" y="15097"/>
                  <a:pt x="2667" y="15097"/>
                  <a:pt x="2332" y="15097"/>
                </a:cubicBezTo>
                <a:cubicBezTo>
                  <a:pt x="2090" y="15097"/>
                  <a:pt x="1847" y="15097"/>
                  <a:pt x="1605" y="15097"/>
                </a:cubicBezTo>
                <a:cubicBezTo>
                  <a:pt x="1491" y="15097"/>
                  <a:pt x="1377" y="15095"/>
                  <a:pt x="1263" y="15097"/>
                </a:cubicBezTo>
                <a:cubicBezTo>
                  <a:pt x="1258" y="15097"/>
                  <a:pt x="1253" y="15097"/>
                  <a:pt x="1248" y="15097"/>
                </a:cubicBezTo>
                <a:cubicBezTo>
                  <a:pt x="1215" y="15097"/>
                  <a:pt x="1215" y="15147"/>
                  <a:pt x="1248" y="15147"/>
                </a:cubicBezTo>
                <a:cubicBezTo>
                  <a:pt x="1327" y="15147"/>
                  <a:pt x="1406" y="15147"/>
                  <a:pt x="1485" y="15147"/>
                </a:cubicBezTo>
                <a:cubicBezTo>
                  <a:pt x="1698" y="15147"/>
                  <a:pt x="1911" y="15147"/>
                  <a:pt x="2124" y="15147"/>
                </a:cubicBezTo>
                <a:cubicBezTo>
                  <a:pt x="2441" y="15147"/>
                  <a:pt x="2758" y="15147"/>
                  <a:pt x="3075" y="15147"/>
                </a:cubicBezTo>
                <a:cubicBezTo>
                  <a:pt x="3459" y="15147"/>
                  <a:pt x="3843" y="15147"/>
                  <a:pt x="4227" y="15147"/>
                </a:cubicBezTo>
                <a:cubicBezTo>
                  <a:pt x="4651" y="15147"/>
                  <a:pt x="5075" y="15147"/>
                  <a:pt x="5498" y="15147"/>
                </a:cubicBezTo>
                <a:cubicBezTo>
                  <a:pt x="5923" y="15147"/>
                  <a:pt x="6348" y="15147"/>
                  <a:pt x="6772" y="15147"/>
                </a:cubicBezTo>
                <a:cubicBezTo>
                  <a:pt x="7171" y="15147"/>
                  <a:pt x="7570" y="15147"/>
                  <a:pt x="7968" y="15147"/>
                </a:cubicBezTo>
                <a:cubicBezTo>
                  <a:pt x="8303" y="15147"/>
                  <a:pt x="8638" y="15147"/>
                  <a:pt x="8973" y="15147"/>
                </a:cubicBezTo>
                <a:cubicBezTo>
                  <a:pt x="9215" y="15147"/>
                  <a:pt x="9457" y="15147"/>
                  <a:pt x="9700" y="15147"/>
                </a:cubicBezTo>
                <a:cubicBezTo>
                  <a:pt x="9813" y="15147"/>
                  <a:pt x="9928" y="15149"/>
                  <a:pt x="10042" y="15147"/>
                </a:cubicBezTo>
                <a:cubicBezTo>
                  <a:pt x="10047" y="15147"/>
                  <a:pt x="10052" y="15147"/>
                  <a:pt x="10057" y="15147"/>
                </a:cubicBezTo>
                <a:cubicBezTo>
                  <a:pt x="10089" y="15147"/>
                  <a:pt x="10089" y="15097"/>
                  <a:pt x="10057" y="15097"/>
                </a:cubicBezTo>
                <a:close/>
                <a:moveTo>
                  <a:pt x="10057" y="452"/>
                </a:moveTo>
                <a:cubicBezTo>
                  <a:pt x="9978" y="452"/>
                  <a:pt x="9899" y="452"/>
                  <a:pt x="9820" y="452"/>
                </a:cubicBezTo>
                <a:cubicBezTo>
                  <a:pt x="9607" y="452"/>
                  <a:pt x="9394" y="452"/>
                  <a:pt x="9181" y="452"/>
                </a:cubicBezTo>
                <a:cubicBezTo>
                  <a:pt x="8864" y="452"/>
                  <a:pt x="8547" y="452"/>
                  <a:pt x="8230" y="452"/>
                </a:cubicBezTo>
                <a:cubicBezTo>
                  <a:pt x="7845" y="452"/>
                  <a:pt x="7461" y="452"/>
                  <a:pt x="7077" y="452"/>
                </a:cubicBezTo>
                <a:cubicBezTo>
                  <a:pt x="6654" y="452"/>
                  <a:pt x="6230" y="452"/>
                  <a:pt x="5806" y="452"/>
                </a:cubicBezTo>
                <a:cubicBezTo>
                  <a:pt x="5382" y="452"/>
                  <a:pt x="4957" y="452"/>
                  <a:pt x="4532" y="452"/>
                </a:cubicBezTo>
                <a:cubicBezTo>
                  <a:pt x="4133" y="452"/>
                  <a:pt x="3735" y="452"/>
                  <a:pt x="3336" y="452"/>
                </a:cubicBezTo>
                <a:cubicBezTo>
                  <a:pt x="3001" y="452"/>
                  <a:pt x="2667" y="452"/>
                  <a:pt x="2332" y="452"/>
                </a:cubicBezTo>
                <a:cubicBezTo>
                  <a:pt x="2090" y="452"/>
                  <a:pt x="1847" y="452"/>
                  <a:pt x="1605" y="452"/>
                </a:cubicBezTo>
                <a:cubicBezTo>
                  <a:pt x="1491" y="452"/>
                  <a:pt x="1377" y="450"/>
                  <a:pt x="1263" y="452"/>
                </a:cubicBezTo>
                <a:cubicBezTo>
                  <a:pt x="1258" y="452"/>
                  <a:pt x="1253" y="452"/>
                  <a:pt x="1248" y="452"/>
                </a:cubicBezTo>
                <a:cubicBezTo>
                  <a:pt x="1215" y="452"/>
                  <a:pt x="1215" y="502"/>
                  <a:pt x="1248" y="502"/>
                </a:cubicBezTo>
                <a:cubicBezTo>
                  <a:pt x="1327" y="502"/>
                  <a:pt x="1406" y="502"/>
                  <a:pt x="1485" y="502"/>
                </a:cubicBezTo>
                <a:cubicBezTo>
                  <a:pt x="1698" y="502"/>
                  <a:pt x="1911" y="502"/>
                  <a:pt x="2124" y="502"/>
                </a:cubicBezTo>
                <a:cubicBezTo>
                  <a:pt x="2441" y="502"/>
                  <a:pt x="2758" y="502"/>
                  <a:pt x="3075" y="502"/>
                </a:cubicBezTo>
                <a:cubicBezTo>
                  <a:pt x="3459" y="502"/>
                  <a:pt x="3843" y="502"/>
                  <a:pt x="4227" y="502"/>
                </a:cubicBezTo>
                <a:cubicBezTo>
                  <a:pt x="4651" y="502"/>
                  <a:pt x="5075" y="502"/>
                  <a:pt x="5498" y="502"/>
                </a:cubicBezTo>
                <a:cubicBezTo>
                  <a:pt x="5923" y="502"/>
                  <a:pt x="6348" y="502"/>
                  <a:pt x="6772" y="502"/>
                </a:cubicBezTo>
                <a:cubicBezTo>
                  <a:pt x="7171" y="502"/>
                  <a:pt x="7570" y="502"/>
                  <a:pt x="7968" y="502"/>
                </a:cubicBezTo>
                <a:cubicBezTo>
                  <a:pt x="8303" y="502"/>
                  <a:pt x="8638" y="502"/>
                  <a:pt x="8973" y="502"/>
                </a:cubicBezTo>
                <a:cubicBezTo>
                  <a:pt x="9215" y="502"/>
                  <a:pt x="9457" y="502"/>
                  <a:pt x="9700" y="502"/>
                </a:cubicBezTo>
                <a:cubicBezTo>
                  <a:pt x="9813" y="502"/>
                  <a:pt x="9928" y="504"/>
                  <a:pt x="10042" y="502"/>
                </a:cubicBezTo>
                <a:cubicBezTo>
                  <a:pt x="10047" y="502"/>
                  <a:pt x="10052" y="502"/>
                  <a:pt x="10057" y="502"/>
                </a:cubicBezTo>
                <a:cubicBezTo>
                  <a:pt x="10089" y="502"/>
                  <a:pt x="10089" y="452"/>
                  <a:pt x="10057" y="452"/>
                </a:cubicBezTo>
                <a:close/>
                <a:moveTo>
                  <a:pt x="10578" y="13588"/>
                </a:moveTo>
                <a:cubicBezTo>
                  <a:pt x="10578" y="13484"/>
                  <a:pt x="10578" y="13379"/>
                  <a:pt x="10578" y="13275"/>
                </a:cubicBezTo>
                <a:cubicBezTo>
                  <a:pt x="10578" y="12994"/>
                  <a:pt x="10578" y="12712"/>
                  <a:pt x="10578" y="12431"/>
                </a:cubicBezTo>
                <a:cubicBezTo>
                  <a:pt x="10578" y="12013"/>
                  <a:pt x="10578" y="11596"/>
                  <a:pt x="10578" y="11179"/>
                </a:cubicBezTo>
                <a:cubicBezTo>
                  <a:pt x="10578" y="10669"/>
                  <a:pt x="10578" y="10160"/>
                  <a:pt x="10578" y="9651"/>
                </a:cubicBezTo>
                <a:cubicBezTo>
                  <a:pt x="10578" y="9095"/>
                  <a:pt x="10578" y="8540"/>
                  <a:pt x="10578" y="7984"/>
                </a:cubicBezTo>
                <a:cubicBezTo>
                  <a:pt x="10578" y="7419"/>
                  <a:pt x="10578" y="6854"/>
                  <a:pt x="10578" y="6289"/>
                </a:cubicBezTo>
                <a:cubicBezTo>
                  <a:pt x="10578" y="5766"/>
                  <a:pt x="10578" y="5243"/>
                  <a:pt x="10578" y="4720"/>
                </a:cubicBezTo>
                <a:cubicBezTo>
                  <a:pt x="10578" y="4277"/>
                  <a:pt x="10578" y="3833"/>
                  <a:pt x="10578" y="3390"/>
                </a:cubicBezTo>
                <a:cubicBezTo>
                  <a:pt x="10578" y="3071"/>
                  <a:pt x="10578" y="2752"/>
                  <a:pt x="10578" y="2433"/>
                </a:cubicBezTo>
                <a:cubicBezTo>
                  <a:pt x="10578" y="2282"/>
                  <a:pt x="10580" y="2132"/>
                  <a:pt x="10578" y="1981"/>
                </a:cubicBezTo>
                <a:cubicBezTo>
                  <a:pt x="10578" y="1974"/>
                  <a:pt x="10578" y="1968"/>
                  <a:pt x="10578" y="1961"/>
                </a:cubicBezTo>
                <a:cubicBezTo>
                  <a:pt x="10578" y="1929"/>
                  <a:pt x="10527" y="1929"/>
                  <a:pt x="10527" y="1961"/>
                </a:cubicBezTo>
                <a:cubicBezTo>
                  <a:pt x="10527" y="2065"/>
                  <a:pt x="10527" y="2170"/>
                  <a:pt x="10527" y="2274"/>
                </a:cubicBezTo>
                <a:cubicBezTo>
                  <a:pt x="10527" y="2556"/>
                  <a:pt x="10527" y="2837"/>
                  <a:pt x="10527" y="3119"/>
                </a:cubicBezTo>
                <a:cubicBezTo>
                  <a:pt x="10527" y="3536"/>
                  <a:pt x="10527" y="3953"/>
                  <a:pt x="10527" y="4371"/>
                </a:cubicBezTo>
                <a:cubicBezTo>
                  <a:pt x="10527" y="4880"/>
                  <a:pt x="10527" y="5389"/>
                  <a:pt x="10527" y="5898"/>
                </a:cubicBezTo>
                <a:cubicBezTo>
                  <a:pt x="10527" y="6454"/>
                  <a:pt x="10527" y="7010"/>
                  <a:pt x="10527" y="7565"/>
                </a:cubicBezTo>
                <a:cubicBezTo>
                  <a:pt x="10527" y="8130"/>
                  <a:pt x="10527" y="8695"/>
                  <a:pt x="10527" y="9260"/>
                </a:cubicBezTo>
                <a:cubicBezTo>
                  <a:pt x="10527" y="9783"/>
                  <a:pt x="10527" y="10306"/>
                  <a:pt x="10527" y="10829"/>
                </a:cubicBezTo>
                <a:cubicBezTo>
                  <a:pt x="10527" y="11272"/>
                  <a:pt x="10527" y="11716"/>
                  <a:pt x="10527" y="12159"/>
                </a:cubicBezTo>
                <a:cubicBezTo>
                  <a:pt x="10527" y="12478"/>
                  <a:pt x="10527" y="12797"/>
                  <a:pt x="10527" y="13116"/>
                </a:cubicBezTo>
                <a:cubicBezTo>
                  <a:pt x="10527" y="13267"/>
                  <a:pt x="10525" y="13418"/>
                  <a:pt x="10527" y="13568"/>
                </a:cubicBezTo>
                <a:cubicBezTo>
                  <a:pt x="10528" y="13575"/>
                  <a:pt x="10527" y="13582"/>
                  <a:pt x="10527" y="13588"/>
                </a:cubicBezTo>
                <a:cubicBezTo>
                  <a:pt x="10527" y="13621"/>
                  <a:pt x="10578" y="13621"/>
                  <a:pt x="10578" y="13588"/>
                </a:cubicBezTo>
                <a:close/>
                <a:moveTo>
                  <a:pt x="10816" y="12560"/>
                </a:moveTo>
                <a:cubicBezTo>
                  <a:pt x="10816" y="12475"/>
                  <a:pt x="10816" y="12390"/>
                  <a:pt x="10816" y="12304"/>
                </a:cubicBezTo>
                <a:cubicBezTo>
                  <a:pt x="10816" y="12074"/>
                  <a:pt x="10816" y="11843"/>
                  <a:pt x="10816" y="11613"/>
                </a:cubicBezTo>
                <a:cubicBezTo>
                  <a:pt x="10816" y="11272"/>
                  <a:pt x="10816" y="10930"/>
                  <a:pt x="10816" y="10588"/>
                </a:cubicBezTo>
                <a:cubicBezTo>
                  <a:pt x="10816" y="10172"/>
                  <a:pt x="10816" y="9755"/>
                  <a:pt x="10816" y="9338"/>
                </a:cubicBezTo>
                <a:cubicBezTo>
                  <a:pt x="10816" y="8883"/>
                  <a:pt x="10816" y="8429"/>
                  <a:pt x="10816" y="7974"/>
                </a:cubicBezTo>
                <a:cubicBezTo>
                  <a:pt x="10816" y="7512"/>
                  <a:pt x="10816" y="7049"/>
                  <a:pt x="10816" y="6587"/>
                </a:cubicBezTo>
                <a:cubicBezTo>
                  <a:pt x="10816" y="6159"/>
                  <a:pt x="10816" y="5731"/>
                  <a:pt x="10816" y="5303"/>
                </a:cubicBezTo>
                <a:cubicBezTo>
                  <a:pt x="10816" y="4940"/>
                  <a:pt x="10816" y="4577"/>
                  <a:pt x="10816" y="4214"/>
                </a:cubicBezTo>
                <a:cubicBezTo>
                  <a:pt x="10816" y="3953"/>
                  <a:pt x="10816" y="3692"/>
                  <a:pt x="10816" y="3431"/>
                </a:cubicBezTo>
                <a:cubicBezTo>
                  <a:pt x="10816" y="3307"/>
                  <a:pt x="10818" y="3184"/>
                  <a:pt x="10816" y="3061"/>
                </a:cubicBezTo>
                <a:cubicBezTo>
                  <a:pt x="10815" y="3055"/>
                  <a:pt x="10816" y="3050"/>
                  <a:pt x="10816" y="3045"/>
                </a:cubicBezTo>
                <a:cubicBezTo>
                  <a:pt x="10816" y="2980"/>
                  <a:pt x="10715" y="2979"/>
                  <a:pt x="10715" y="3045"/>
                </a:cubicBezTo>
                <a:cubicBezTo>
                  <a:pt x="10715" y="3130"/>
                  <a:pt x="10715" y="3215"/>
                  <a:pt x="10715" y="3301"/>
                </a:cubicBezTo>
                <a:cubicBezTo>
                  <a:pt x="10715" y="3531"/>
                  <a:pt x="10715" y="3762"/>
                  <a:pt x="10715" y="3992"/>
                </a:cubicBezTo>
                <a:cubicBezTo>
                  <a:pt x="10715" y="4333"/>
                  <a:pt x="10715" y="4675"/>
                  <a:pt x="10715" y="5017"/>
                </a:cubicBezTo>
                <a:cubicBezTo>
                  <a:pt x="10715" y="5433"/>
                  <a:pt x="10715" y="5850"/>
                  <a:pt x="10715" y="6267"/>
                </a:cubicBezTo>
                <a:cubicBezTo>
                  <a:pt x="10715" y="6722"/>
                  <a:pt x="10715" y="7176"/>
                  <a:pt x="10715" y="7631"/>
                </a:cubicBezTo>
                <a:cubicBezTo>
                  <a:pt x="10715" y="8093"/>
                  <a:pt x="10715" y="8556"/>
                  <a:pt x="10715" y="9018"/>
                </a:cubicBezTo>
                <a:cubicBezTo>
                  <a:pt x="10715" y="9446"/>
                  <a:pt x="10715" y="9874"/>
                  <a:pt x="10715" y="10302"/>
                </a:cubicBezTo>
                <a:cubicBezTo>
                  <a:pt x="10715" y="10665"/>
                  <a:pt x="10715" y="11028"/>
                  <a:pt x="10715" y="11391"/>
                </a:cubicBezTo>
                <a:cubicBezTo>
                  <a:pt x="10715" y="11652"/>
                  <a:pt x="10715" y="11913"/>
                  <a:pt x="10715" y="12174"/>
                </a:cubicBezTo>
                <a:cubicBezTo>
                  <a:pt x="10715" y="12298"/>
                  <a:pt x="10712" y="12421"/>
                  <a:pt x="10715" y="12544"/>
                </a:cubicBezTo>
                <a:cubicBezTo>
                  <a:pt x="10715" y="12550"/>
                  <a:pt x="10715" y="12555"/>
                  <a:pt x="10715" y="12560"/>
                </a:cubicBezTo>
                <a:cubicBezTo>
                  <a:pt x="10715" y="12625"/>
                  <a:pt x="10816" y="12626"/>
                  <a:pt x="10816" y="12560"/>
                </a:cubicBezTo>
                <a:close/>
                <a:moveTo>
                  <a:pt x="10209" y="15051"/>
                </a:moveTo>
                <a:cubicBezTo>
                  <a:pt x="10359" y="15220"/>
                  <a:pt x="10664" y="15294"/>
                  <a:pt x="10854" y="15147"/>
                </a:cubicBezTo>
                <a:cubicBezTo>
                  <a:pt x="10877" y="15129"/>
                  <a:pt x="10896" y="15108"/>
                  <a:pt x="10914" y="15085"/>
                </a:cubicBezTo>
                <a:cubicBezTo>
                  <a:pt x="10914" y="15085"/>
                  <a:pt x="10914" y="15084"/>
                  <a:pt x="10914" y="15085"/>
                </a:cubicBezTo>
                <a:cubicBezTo>
                  <a:pt x="10808" y="15188"/>
                  <a:pt x="10651" y="15218"/>
                  <a:pt x="10510" y="15186"/>
                </a:cubicBezTo>
                <a:cubicBezTo>
                  <a:pt x="10362" y="15151"/>
                  <a:pt x="10240" y="15056"/>
                  <a:pt x="10179" y="14916"/>
                </a:cubicBezTo>
                <a:cubicBezTo>
                  <a:pt x="10111" y="14757"/>
                  <a:pt x="10124" y="14575"/>
                  <a:pt x="10183" y="14415"/>
                </a:cubicBezTo>
                <a:cubicBezTo>
                  <a:pt x="10239" y="14260"/>
                  <a:pt x="10344" y="14111"/>
                  <a:pt x="10485" y="14022"/>
                </a:cubicBezTo>
                <a:cubicBezTo>
                  <a:pt x="10549" y="13981"/>
                  <a:pt x="10621" y="13954"/>
                  <a:pt x="10695" y="13944"/>
                </a:cubicBezTo>
                <a:cubicBezTo>
                  <a:pt x="10711" y="14009"/>
                  <a:pt x="10745" y="14074"/>
                  <a:pt x="10802" y="14110"/>
                </a:cubicBezTo>
                <a:cubicBezTo>
                  <a:pt x="10851" y="14142"/>
                  <a:pt x="10919" y="14147"/>
                  <a:pt x="10975" y="14129"/>
                </a:cubicBezTo>
                <a:cubicBezTo>
                  <a:pt x="11030" y="14111"/>
                  <a:pt x="11081" y="14071"/>
                  <a:pt x="11091" y="14011"/>
                </a:cubicBezTo>
                <a:cubicBezTo>
                  <a:pt x="11095" y="13994"/>
                  <a:pt x="11096" y="13976"/>
                  <a:pt x="11091" y="13959"/>
                </a:cubicBezTo>
                <a:cubicBezTo>
                  <a:pt x="11085" y="13934"/>
                  <a:pt x="11063" y="13920"/>
                  <a:pt x="11042" y="13907"/>
                </a:cubicBezTo>
                <a:cubicBezTo>
                  <a:pt x="11009" y="13885"/>
                  <a:pt x="10972" y="13869"/>
                  <a:pt x="10934" y="13856"/>
                </a:cubicBezTo>
                <a:cubicBezTo>
                  <a:pt x="10886" y="13839"/>
                  <a:pt x="10837" y="13831"/>
                  <a:pt x="10787" y="13829"/>
                </a:cubicBezTo>
                <a:cubicBezTo>
                  <a:pt x="10782" y="13748"/>
                  <a:pt x="10789" y="13664"/>
                  <a:pt x="10791" y="13584"/>
                </a:cubicBezTo>
                <a:cubicBezTo>
                  <a:pt x="10793" y="13465"/>
                  <a:pt x="10798" y="13345"/>
                  <a:pt x="10797" y="13226"/>
                </a:cubicBezTo>
                <a:cubicBezTo>
                  <a:pt x="10796" y="13093"/>
                  <a:pt x="10790" y="12960"/>
                  <a:pt x="10778" y="12827"/>
                </a:cubicBezTo>
                <a:cubicBezTo>
                  <a:pt x="10776" y="12796"/>
                  <a:pt x="10735" y="12797"/>
                  <a:pt x="10731" y="12827"/>
                </a:cubicBezTo>
                <a:cubicBezTo>
                  <a:pt x="10706" y="13019"/>
                  <a:pt x="10695" y="13211"/>
                  <a:pt x="10690" y="13405"/>
                </a:cubicBezTo>
                <a:lnTo>
                  <a:pt x="10683" y="13695"/>
                </a:lnTo>
                <a:cubicBezTo>
                  <a:pt x="10681" y="13741"/>
                  <a:pt x="10680" y="13788"/>
                  <a:pt x="10682" y="13834"/>
                </a:cubicBezTo>
                <a:cubicBezTo>
                  <a:pt x="10612" y="13844"/>
                  <a:pt x="10545" y="13866"/>
                  <a:pt x="10483" y="13898"/>
                </a:cubicBezTo>
                <a:cubicBezTo>
                  <a:pt x="10347" y="13969"/>
                  <a:pt x="10237" y="14088"/>
                  <a:pt x="10161" y="14220"/>
                </a:cubicBezTo>
                <a:cubicBezTo>
                  <a:pt x="10019" y="14470"/>
                  <a:pt x="10010" y="14828"/>
                  <a:pt x="10209" y="15051"/>
                </a:cubicBezTo>
                <a:close/>
              </a:path>
            </a:pathLst>
          </a:custGeom>
          <a:solidFill>
            <a:srgbClr val="5C4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73963" y="342473"/>
            <a:ext cx="1000125" cy="985838"/>
          </a:xfrm>
          <a:custGeom>
            <a:avLst/>
            <a:gdLst>
              <a:gd name="T0" fmla="*/ 59 w 2772"/>
              <a:gd name="T1" fmla="*/ 0 h 2712"/>
              <a:gd name="T2" fmla="*/ 1260 w 2772"/>
              <a:gd name="T3" fmla="*/ 1091 h 2712"/>
              <a:gd name="T4" fmla="*/ 2705 w 2772"/>
              <a:gd name="T5" fmla="*/ 2414 h 2712"/>
              <a:gd name="T6" fmla="*/ 2672 w 2772"/>
              <a:gd name="T7" fmla="*/ 2672 h 2712"/>
              <a:gd name="T8" fmla="*/ 2464 w 2772"/>
              <a:gd name="T9" fmla="*/ 2679 h 2712"/>
              <a:gd name="T10" fmla="*/ 1214 w 2772"/>
              <a:gd name="T11" fmla="*/ 1290 h 2712"/>
              <a:gd name="T12" fmla="*/ 476 w 2772"/>
              <a:gd name="T13" fmla="*/ 956 h 2712"/>
              <a:gd name="T14" fmla="*/ 13 w 2772"/>
              <a:gd name="T15" fmla="*/ 198 h 2712"/>
              <a:gd name="T16" fmla="*/ 59 w 2772"/>
              <a:gd name="T17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712">
                <a:moveTo>
                  <a:pt x="59" y="0"/>
                </a:moveTo>
                <a:lnTo>
                  <a:pt x="1260" y="1091"/>
                </a:lnTo>
                <a:lnTo>
                  <a:pt x="2705" y="2414"/>
                </a:lnTo>
                <a:cubicBezTo>
                  <a:pt x="2705" y="2414"/>
                  <a:pt x="2772" y="2633"/>
                  <a:pt x="2672" y="2672"/>
                </a:cubicBezTo>
                <a:cubicBezTo>
                  <a:pt x="2573" y="2712"/>
                  <a:pt x="2464" y="2679"/>
                  <a:pt x="2464" y="2679"/>
                </a:cubicBezTo>
                <a:lnTo>
                  <a:pt x="1214" y="1290"/>
                </a:lnTo>
                <a:cubicBezTo>
                  <a:pt x="1214" y="1290"/>
                  <a:pt x="777" y="1254"/>
                  <a:pt x="476" y="956"/>
                </a:cubicBezTo>
                <a:cubicBezTo>
                  <a:pt x="175" y="658"/>
                  <a:pt x="26" y="394"/>
                  <a:pt x="13" y="198"/>
                </a:cubicBezTo>
                <a:cubicBezTo>
                  <a:pt x="0" y="3"/>
                  <a:pt x="59" y="0"/>
                  <a:pt x="59" y="0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2496288" y="825073"/>
            <a:ext cx="1319213" cy="155575"/>
          </a:xfrm>
          <a:custGeom>
            <a:avLst/>
            <a:gdLst>
              <a:gd name="T0" fmla="*/ 331 w 3655"/>
              <a:gd name="T1" fmla="*/ 42 h 430"/>
              <a:gd name="T2" fmla="*/ 3652 w 3655"/>
              <a:gd name="T3" fmla="*/ 14 h 430"/>
              <a:gd name="T4" fmla="*/ 3551 w 3655"/>
              <a:gd name="T5" fmla="*/ 420 h 430"/>
              <a:gd name="T6" fmla="*/ 3463 w 3655"/>
              <a:gd name="T7" fmla="*/ 330 h 430"/>
              <a:gd name="T8" fmla="*/ 3361 w 3655"/>
              <a:gd name="T9" fmla="*/ 228 h 430"/>
              <a:gd name="T10" fmla="*/ 2897 w 3655"/>
              <a:gd name="T11" fmla="*/ 130 h 430"/>
              <a:gd name="T12" fmla="*/ 3077 w 3655"/>
              <a:gd name="T13" fmla="*/ 305 h 430"/>
              <a:gd name="T14" fmla="*/ 3286 w 3655"/>
              <a:gd name="T15" fmla="*/ 205 h 430"/>
              <a:gd name="T16" fmla="*/ 2779 w 3655"/>
              <a:gd name="T17" fmla="*/ 421 h 430"/>
              <a:gd name="T18" fmla="*/ 2682 w 3655"/>
              <a:gd name="T19" fmla="*/ 318 h 430"/>
              <a:gd name="T20" fmla="*/ 2586 w 3655"/>
              <a:gd name="T21" fmla="*/ 231 h 430"/>
              <a:gd name="T22" fmla="*/ 2115 w 3655"/>
              <a:gd name="T23" fmla="*/ 132 h 430"/>
              <a:gd name="T24" fmla="*/ 2290 w 3655"/>
              <a:gd name="T25" fmla="*/ 306 h 430"/>
              <a:gd name="T26" fmla="*/ 2497 w 3655"/>
              <a:gd name="T27" fmla="*/ 208 h 430"/>
              <a:gd name="T28" fmla="*/ 1992 w 3655"/>
              <a:gd name="T29" fmla="*/ 415 h 430"/>
              <a:gd name="T30" fmla="*/ 1898 w 3655"/>
              <a:gd name="T31" fmla="*/ 317 h 430"/>
              <a:gd name="T32" fmla="*/ 1801 w 3655"/>
              <a:gd name="T33" fmla="*/ 235 h 430"/>
              <a:gd name="T34" fmla="*/ 1316 w 3655"/>
              <a:gd name="T35" fmla="*/ 144 h 430"/>
              <a:gd name="T36" fmla="*/ 1499 w 3655"/>
              <a:gd name="T37" fmla="*/ 310 h 430"/>
              <a:gd name="T38" fmla="*/ 1723 w 3655"/>
              <a:gd name="T39" fmla="*/ 219 h 430"/>
              <a:gd name="T40" fmla="*/ 1209 w 3655"/>
              <a:gd name="T41" fmla="*/ 430 h 430"/>
              <a:gd name="T42" fmla="*/ 1103 w 3655"/>
              <a:gd name="T43" fmla="*/ 333 h 430"/>
              <a:gd name="T44" fmla="*/ 1017 w 3655"/>
              <a:gd name="T45" fmla="*/ 231 h 430"/>
              <a:gd name="T46" fmla="*/ 561 w 3655"/>
              <a:gd name="T47" fmla="*/ 146 h 430"/>
              <a:gd name="T48" fmla="*/ 739 w 3655"/>
              <a:gd name="T49" fmla="*/ 317 h 430"/>
              <a:gd name="T50" fmla="*/ 927 w 3655"/>
              <a:gd name="T51" fmla="*/ 216 h 430"/>
              <a:gd name="T52" fmla="*/ 461 w 3655"/>
              <a:gd name="T53" fmla="*/ 421 h 430"/>
              <a:gd name="T54" fmla="*/ 373 w 3655"/>
              <a:gd name="T55" fmla="*/ 337 h 430"/>
              <a:gd name="T56" fmla="*/ 270 w 3655"/>
              <a:gd name="T57" fmla="*/ 240 h 430"/>
              <a:gd name="T58" fmla="*/ 4 w 3655"/>
              <a:gd name="T59" fmla="*/ 165 h 430"/>
              <a:gd name="T60" fmla="*/ 0 w 3655"/>
              <a:gd name="T61" fmla="*/ 225 h 430"/>
              <a:gd name="T62" fmla="*/ 198 w 3655"/>
              <a:gd name="T63" fmla="*/ 430 h 430"/>
              <a:gd name="T64" fmla="*/ 0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1" y="44"/>
                </a:moveTo>
                <a:lnTo>
                  <a:pt x="331" y="42"/>
                </a:lnTo>
                <a:lnTo>
                  <a:pt x="336" y="0"/>
                </a:lnTo>
                <a:lnTo>
                  <a:pt x="3652" y="14"/>
                </a:lnTo>
                <a:lnTo>
                  <a:pt x="3655" y="420"/>
                </a:lnTo>
                <a:lnTo>
                  <a:pt x="3551" y="420"/>
                </a:lnTo>
                <a:lnTo>
                  <a:pt x="3556" y="326"/>
                </a:lnTo>
                <a:lnTo>
                  <a:pt x="3463" y="330"/>
                </a:lnTo>
                <a:lnTo>
                  <a:pt x="3452" y="229"/>
                </a:lnTo>
                <a:lnTo>
                  <a:pt x="3361" y="228"/>
                </a:lnTo>
                <a:lnTo>
                  <a:pt x="3362" y="141"/>
                </a:lnTo>
                <a:lnTo>
                  <a:pt x="2897" y="130"/>
                </a:lnTo>
                <a:lnTo>
                  <a:pt x="2893" y="305"/>
                </a:lnTo>
                <a:lnTo>
                  <a:pt x="3077" y="305"/>
                </a:lnTo>
                <a:lnTo>
                  <a:pt x="3081" y="203"/>
                </a:lnTo>
                <a:lnTo>
                  <a:pt x="3286" y="205"/>
                </a:lnTo>
                <a:lnTo>
                  <a:pt x="3282" y="430"/>
                </a:lnTo>
                <a:lnTo>
                  <a:pt x="2779" y="421"/>
                </a:lnTo>
                <a:lnTo>
                  <a:pt x="2779" y="320"/>
                </a:lnTo>
                <a:lnTo>
                  <a:pt x="2682" y="318"/>
                </a:lnTo>
                <a:lnTo>
                  <a:pt x="2684" y="233"/>
                </a:lnTo>
                <a:lnTo>
                  <a:pt x="2586" y="231"/>
                </a:lnTo>
                <a:lnTo>
                  <a:pt x="2589" y="136"/>
                </a:lnTo>
                <a:lnTo>
                  <a:pt x="2115" y="132"/>
                </a:lnTo>
                <a:lnTo>
                  <a:pt x="2106" y="313"/>
                </a:lnTo>
                <a:lnTo>
                  <a:pt x="2290" y="306"/>
                </a:lnTo>
                <a:lnTo>
                  <a:pt x="2292" y="207"/>
                </a:lnTo>
                <a:lnTo>
                  <a:pt x="2497" y="208"/>
                </a:lnTo>
                <a:lnTo>
                  <a:pt x="2498" y="418"/>
                </a:lnTo>
                <a:lnTo>
                  <a:pt x="1992" y="415"/>
                </a:lnTo>
                <a:lnTo>
                  <a:pt x="1992" y="321"/>
                </a:lnTo>
                <a:lnTo>
                  <a:pt x="1898" y="317"/>
                </a:lnTo>
                <a:lnTo>
                  <a:pt x="1900" y="233"/>
                </a:lnTo>
                <a:lnTo>
                  <a:pt x="1801" y="235"/>
                </a:lnTo>
                <a:lnTo>
                  <a:pt x="1802" y="140"/>
                </a:lnTo>
                <a:lnTo>
                  <a:pt x="1316" y="144"/>
                </a:lnTo>
                <a:lnTo>
                  <a:pt x="1319" y="316"/>
                </a:lnTo>
                <a:lnTo>
                  <a:pt x="1499" y="310"/>
                </a:lnTo>
                <a:lnTo>
                  <a:pt x="1498" y="216"/>
                </a:lnTo>
                <a:lnTo>
                  <a:pt x="1723" y="219"/>
                </a:lnTo>
                <a:lnTo>
                  <a:pt x="1725" y="430"/>
                </a:lnTo>
                <a:lnTo>
                  <a:pt x="1209" y="430"/>
                </a:lnTo>
                <a:lnTo>
                  <a:pt x="1206" y="331"/>
                </a:lnTo>
                <a:lnTo>
                  <a:pt x="1103" y="333"/>
                </a:lnTo>
                <a:lnTo>
                  <a:pt x="1104" y="236"/>
                </a:lnTo>
                <a:lnTo>
                  <a:pt x="1017" y="231"/>
                </a:lnTo>
                <a:lnTo>
                  <a:pt x="1018" y="147"/>
                </a:lnTo>
                <a:lnTo>
                  <a:pt x="561" y="146"/>
                </a:lnTo>
                <a:lnTo>
                  <a:pt x="559" y="311"/>
                </a:lnTo>
                <a:lnTo>
                  <a:pt x="739" y="317"/>
                </a:lnTo>
                <a:lnTo>
                  <a:pt x="744" y="219"/>
                </a:lnTo>
                <a:lnTo>
                  <a:pt x="927" y="216"/>
                </a:lnTo>
                <a:lnTo>
                  <a:pt x="921" y="415"/>
                </a:lnTo>
                <a:lnTo>
                  <a:pt x="461" y="421"/>
                </a:lnTo>
                <a:lnTo>
                  <a:pt x="463" y="334"/>
                </a:lnTo>
                <a:lnTo>
                  <a:pt x="373" y="337"/>
                </a:lnTo>
                <a:lnTo>
                  <a:pt x="368" y="245"/>
                </a:lnTo>
                <a:lnTo>
                  <a:pt x="270" y="240"/>
                </a:lnTo>
                <a:lnTo>
                  <a:pt x="269" y="155"/>
                </a:lnTo>
                <a:lnTo>
                  <a:pt x="4" y="165"/>
                </a:lnTo>
                <a:lnTo>
                  <a:pt x="1" y="44"/>
                </a:lnTo>
                <a:close/>
                <a:moveTo>
                  <a:pt x="0" y="225"/>
                </a:moveTo>
                <a:lnTo>
                  <a:pt x="198" y="225"/>
                </a:lnTo>
                <a:lnTo>
                  <a:pt x="198" y="430"/>
                </a:lnTo>
                <a:lnTo>
                  <a:pt x="0" y="430"/>
                </a:lnTo>
                <a:lnTo>
                  <a:pt x="0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605575" y="825073"/>
            <a:ext cx="1319213" cy="155575"/>
          </a:xfrm>
          <a:custGeom>
            <a:avLst/>
            <a:gdLst>
              <a:gd name="T0" fmla="*/ 3324 w 3655"/>
              <a:gd name="T1" fmla="*/ 42 h 430"/>
              <a:gd name="T2" fmla="*/ 3 w 3655"/>
              <a:gd name="T3" fmla="*/ 14 h 430"/>
              <a:gd name="T4" fmla="*/ 104 w 3655"/>
              <a:gd name="T5" fmla="*/ 420 h 430"/>
              <a:gd name="T6" fmla="*/ 192 w 3655"/>
              <a:gd name="T7" fmla="*/ 330 h 430"/>
              <a:gd name="T8" fmla="*/ 294 w 3655"/>
              <a:gd name="T9" fmla="*/ 228 h 430"/>
              <a:gd name="T10" fmla="*/ 758 w 3655"/>
              <a:gd name="T11" fmla="*/ 130 h 430"/>
              <a:gd name="T12" fmla="*/ 578 w 3655"/>
              <a:gd name="T13" fmla="*/ 305 h 430"/>
              <a:gd name="T14" fmla="*/ 369 w 3655"/>
              <a:gd name="T15" fmla="*/ 205 h 430"/>
              <a:gd name="T16" fmla="*/ 876 w 3655"/>
              <a:gd name="T17" fmla="*/ 421 h 430"/>
              <a:gd name="T18" fmla="*/ 973 w 3655"/>
              <a:gd name="T19" fmla="*/ 318 h 430"/>
              <a:gd name="T20" fmla="*/ 1069 w 3655"/>
              <a:gd name="T21" fmla="*/ 231 h 430"/>
              <a:gd name="T22" fmla="*/ 1540 w 3655"/>
              <a:gd name="T23" fmla="*/ 132 h 430"/>
              <a:gd name="T24" fmla="*/ 1365 w 3655"/>
              <a:gd name="T25" fmla="*/ 306 h 430"/>
              <a:gd name="T26" fmla="*/ 1158 w 3655"/>
              <a:gd name="T27" fmla="*/ 208 h 430"/>
              <a:gd name="T28" fmla="*/ 1663 w 3655"/>
              <a:gd name="T29" fmla="*/ 415 h 430"/>
              <a:gd name="T30" fmla="*/ 1757 w 3655"/>
              <a:gd name="T31" fmla="*/ 317 h 430"/>
              <a:gd name="T32" fmla="*/ 1854 w 3655"/>
              <a:gd name="T33" fmla="*/ 235 h 430"/>
              <a:gd name="T34" fmla="*/ 2339 w 3655"/>
              <a:gd name="T35" fmla="*/ 144 h 430"/>
              <a:gd name="T36" fmla="*/ 2155 w 3655"/>
              <a:gd name="T37" fmla="*/ 310 h 430"/>
              <a:gd name="T38" fmla="*/ 1932 w 3655"/>
              <a:gd name="T39" fmla="*/ 219 h 430"/>
              <a:gd name="T40" fmla="*/ 2446 w 3655"/>
              <a:gd name="T41" fmla="*/ 430 h 430"/>
              <a:gd name="T42" fmla="*/ 2552 w 3655"/>
              <a:gd name="T43" fmla="*/ 333 h 430"/>
              <a:gd name="T44" fmla="*/ 2638 w 3655"/>
              <a:gd name="T45" fmla="*/ 231 h 430"/>
              <a:gd name="T46" fmla="*/ 3094 w 3655"/>
              <a:gd name="T47" fmla="*/ 146 h 430"/>
              <a:gd name="T48" fmla="*/ 2916 w 3655"/>
              <a:gd name="T49" fmla="*/ 317 h 430"/>
              <a:gd name="T50" fmla="*/ 2728 w 3655"/>
              <a:gd name="T51" fmla="*/ 216 h 430"/>
              <a:gd name="T52" fmla="*/ 3194 w 3655"/>
              <a:gd name="T53" fmla="*/ 421 h 430"/>
              <a:gd name="T54" fmla="*/ 3282 w 3655"/>
              <a:gd name="T55" fmla="*/ 337 h 430"/>
              <a:gd name="T56" fmla="*/ 3385 w 3655"/>
              <a:gd name="T57" fmla="*/ 240 h 430"/>
              <a:gd name="T58" fmla="*/ 3651 w 3655"/>
              <a:gd name="T59" fmla="*/ 165 h 430"/>
              <a:gd name="T60" fmla="*/ 3655 w 3655"/>
              <a:gd name="T61" fmla="*/ 225 h 430"/>
              <a:gd name="T62" fmla="*/ 3457 w 3655"/>
              <a:gd name="T63" fmla="*/ 430 h 430"/>
              <a:gd name="T64" fmla="*/ 3655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3654" y="44"/>
                </a:moveTo>
                <a:lnTo>
                  <a:pt x="3324" y="42"/>
                </a:lnTo>
                <a:lnTo>
                  <a:pt x="3319" y="0"/>
                </a:lnTo>
                <a:lnTo>
                  <a:pt x="3" y="14"/>
                </a:lnTo>
                <a:lnTo>
                  <a:pt x="0" y="420"/>
                </a:lnTo>
                <a:lnTo>
                  <a:pt x="104" y="420"/>
                </a:lnTo>
                <a:lnTo>
                  <a:pt x="99" y="326"/>
                </a:lnTo>
                <a:lnTo>
                  <a:pt x="192" y="330"/>
                </a:lnTo>
                <a:lnTo>
                  <a:pt x="203" y="229"/>
                </a:lnTo>
                <a:lnTo>
                  <a:pt x="294" y="228"/>
                </a:lnTo>
                <a:lnTo>
                  <a:pt x="293" y="141"/>
                </a:lnTo>
                <a:lnTo>
                  <a:pt x="758" y="130"/>
                </a:lnTo>
                <a:lnTo>
                  <a:pt x="762" y="305"/>
                </a:lnTo>
                <a:lnTo>
                  <a:pt x="578" y="305"/>
                </a:lnTo>
                <a:lnTo>
                  <a:pt x="574" y="203"/>
                </a:lnTo>
                <a:lnTo>
                  <a:pt x="369" y="205"/>
                </a:lnTo>
                <a:lnTo>
                  <a:pt x="373" y="430"/>
                </a:lnTo>
                <a:lnTo>
                  <a:pt x="876" y="421"/>
                </a:lnTo>
                <a:lnTo>
                  <a:pt x="876" y="320"/>
                </a:lnTo>
                <a:lnTo>
                  <a:pt x="973" y="318"/>
                </a:lnTo>
                <a:lnTo>
                  <a:pt x="971" y="233"/>
                </a:lnTo>
                <a:lnTo>
                  <a:pt x="1069" y="231"/>
                </a:lnTo>
                <a:lnTo>
                  <a:pt x="1066" y="136"/>
                </a:lnTo>
                <a:lnTo>
                  <a:pt x="1540" y="132"/>
                </a:lnTo>
                <a:lnTo>
                  <a:pt x="1548" y="313"/>
                </a:lnTo>
                <a:lnTo>
                  <a:pt x="1365" y="306"/>
                </a:lnTo>
                <a:lnTo>
                  <a:pt x="1363" y="207"/>
                </a:lnTo>
                <a:lnTo>
                  <a:pt x="1158" y="208"/>
                </a:lnTo>
                <a:lnTo>
                  <a:pt x="1157" y="418"/>
                </a:lnTo>
                <a:lnTo>
                  <a:pt x="1663" y="415"/>
                </a:lnTo>
                <a:lnTo>
                  <a:pt x="1663" y="321"/>
                </a:lnTo>
                <a:lnTo>
                  <a:pt x="1757" y="317"/>
                </a:lnTo>
                <a:lnTo>
                  <a:pt x="1755" y="233"/>
                </a:lnTo>
                <a:lnTo>
                  <a:pt x="1854" y="235"/>
                </a:lnTo>
                <a:lnTo>
                  <a:pt x="1853" y="140"/>
                </a:lnTo>
                <a:lnTo>
                  <a:pt x="2339" y="144"/>
                </a:lnTo>
                <a:lnTo>
                  <a:pt x="2336" y="316"/>
                </a:lnTo>
                <a:lnTo>
                  <a:pt x="2155" y="310"/>
                </a:lnTo>
                <a:lnTo>
                  <a:pt x="2157" y="216"/>
                </a:lnTo>
                <a:lnTo>
                  <a:pt x="1932" y="219"/>
                </a:lnTo>
                <a:lnTo>
                  <a:pt x="1930" y="430"/>
                </a:lnTo>
                <a:lnTo>
                  <a:pt x="2446" y="430"/>
                </a:lnTo>
                <a:lnTo>
                  <a:pt x="2449" y="331"/>
                </a:lnTo>
                <a:lnTo>
                  <a:pt x="2552" y="333"/>
                </a:lnTo>
                <a:lnTo>
                  <a:pt x="2551" y="236"/>
                </a:lnTo>
                <a:lnTo>
                  <a:pt x="2638" y="231"/>
                </a:lnTo>
                <a:lnTo>
                  <a:pt x="2637" y="147"/>
                </a:lnTo>
                <a:lnTo>
                  <a:pt x="3094" y="146"/>
                </a:lnTo>
                <a:lnTo>
                  <a:pt x="3096" y="311"/>
                </a:lnTo>
                <a:lnTo>
                  <a:pt x="2916" y="317"/>
                </a:lnTo>
                <a:lnTo>
                  <a:pt x="2911" y="219"/>
                </a:lnTo>
                <a:lnTo>
                  <a:pt x="2728" y="216"/>
                </a:lnTo>
                <a:lnTo>
                  <a:pt x="2734" y="415"/>
                </a:lnTo>
                <a:lnTo>
                  <a:pt x="3194" y="421"/>
                </a:lnTo>
                <a:lnTo>
                  <a:pt x="3192" y="334"/>
                </a:lnTo>
                <a:lnTo>
                  <a:pt x="3282" y="337"/>
                </a:lnTo>
                <a:lnTo>
                  <a:pt x="3287" y="245"/>
                </a:lnTo>
                <a:lnTo>
                  <a:pt x="3385" y="240"/>
                </a:lnTo>
                <a:lnTo>
                  <a:pt x="3385" y="155"/>
                </a:lnTo>
                <a:lnTo>
                  <a:pt x="3651" y="165"/>
                </a:lnTo>
                <a:lnTo>
                  <a:pt x="3654" y="44"/>
                </a:lnTo>
                <a:close/>
                <a:moveTo>
                  <a:pt x="3655" y="225"/>
                </a:moveTo>
                <a:lnTo>
                  <a:pt x="3457" y="225"/>
                </a:lnTo>
                <a:lnTo>
                  <a:pt x="3457" y="430"/>
                </a:lnTo>
                <a:lnTo>
                  <a:pt x="3655" y="430"/>
                </a:lnTo>
                <a:lnTo>
                  <a:pt x="3655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756513" y="286910"/>
            <a:ext cx="1076325" cy="1036638"/>
          </a:xfrm>
          <a:custGeom>
            <a:avLst/>
            <a:gdLst>
              <a:gd name="T0" fmla="*/ 25 w 2982"/>
              <a:gd name="T1" fmla="*/ 2593 h 2849"/>
              <a:gd name="T2" fmla="*/ 1513 w 2982"/>
              <a:gd name="T3" fmla="*/ 1187 h 2849"/>
              <a:gd name="T4" fmla="*/ 1539 w 2982"/>
              <a:gd name="T5" fmla="*/ 733 h 2849"/>
              <a:gd name="T6" fmla="*/ 2343 w 2982"/>
              <a:gd name="T7" fmla="*/ 56 h 2849"/>
              <a:gd name="T8" fmla="*/ 2575 w 2982"/>
              <a:gd name="T9" fmla="*/ 63 h 2849"/>
              <a:gd name="T10" fmla="*/ 2965 w 2982"/>
              <a:gd name="T11" fmla="*/ 470 h 2849"/>
              <a:gd name="T12" fmla="*/ 2948 w 2982"/>
              <a:gd name="T13" fmla="*/ 599 h 2849"/>
              <a:gd name="T14" fmla="*/ 2214 w 2982"/>
              <a:gd name="T15" fmla="*/ 1346 h 2849"/>
              <a:gd name="T16" fmla="*/ 1907 w 2982"/>
              <a:gd name="T17" fmla="*/ 1386 h 2849"/>
              <a:gd name="T18" fmla="*/ 1745 w 2982"/>
              <a:gd name="T19" fmla="*/ 1369 h 2849"/>
              <a:gd name="T20" fmla="*/ 237 w 2982"/>
              <a:gd name="T21" fmla="*/ 2828 h 2849"/>
              <a:gd name="T22" fmla="*/ 58 w 2982"/>
              <a:gd name="T23" fmla="*/ 2793 h 2849"/>
              <a:gd name="T24" fmla="*/ 25 w 2982"/>
              <a:gd name="T25" fmla="*/ 2593 h 2849"/>
              <a:gd name="T26" fmla="*/ 2085 w 2982"/>
              <a:gd name="T27" fmla="*/ 1121 h 2849"/>
              <a:gd name="T28" fmla="*/ 2725 w 2982"/>
              <a:gd name="T29" fmla="*/ 563 h 2849"/>
              <a:gd name="T30" fmla="*/ 2750 w 2982"/>
              <a:gd name="T31" fmla="*/ 565 h 2849"/>
              <a:gd name="T32" fmla="*/ 2755 w 2982"/>
              <a:gd name="T33" fmla="*/ 570 h 2849"/>
              <a:gd name="T34" fmla="*/ 2754 w 2982"/>
              <a:gd name="T35" fmla="*/ 594 h 2849"/>
              <a:gd name="T36" fmla="*/ 2115 w 2982"/>
              <a:gd name="T37" fmla="*/ 1152 h 2849"/>
              <a:gd name="T38" fmla="*/ 2090 w 2982"/>
              <a:gd name="T39" fmla="*/ 1151 h 2849"/>
              <a:gd name="T40" fmla="*/ 2084 w 2982"/>
              <a:gd name="T41" fmla="*/ 1145 h 2849"/>
              <a:gd name="T42" fmla="*/ 2085 w 2982"/>
              <a:gd name="T43" fmla="*/ 1121 h 2849"/>
              <a:gd name="T44" fmla="*/ 1927 w 2982"/>
              <a:gd name="T45" fmla="*/ 964 h 2849"/>
              <a:gd name="T46" fmla="*/ 2567 w 2982"/>
              <a:gd name="T47" fmla="*/ 406 h 2849"/>
              <a:gd name="T48" fmla="*/ 2592 w 2982"/>
              <a:gd name="T49" fmla="*/ 407 h 2849"/>
              <a:gd name="T50" fmla="*/ 2597 w 2982"/>
              <a:gd name="T51" fmla="*/ 413 h 2849"/>
              <a:gd name="T52" fmla="*/ 2596 w 2982"/>
              <a:gd name="T53" fmla="*/ 437 h 2849"/>
              <a:gd name="T54" fmla="*/ 1957 w 2982"/>
              <a:gd name="T55" fmla="*/ 995 h 2849"/>
              <a:gd name="T56" fmla="*/ 1932 w 2982"/>
              <a:gd name="T57" fmla="*/ 993 h 2849"/>
              <a:gd name="T58" fmla="*/ 1926 w 2982"/>
              <a:gd name="T59" fmla="*/ 988 h 2849"/>
              <a:gd name="T60" fmla="*/ 1927 w 2982"/>
              <a:gd name="T61" fmla="*/ 964 h 2849"/>
              <a:gd name="T62" fmla="*/ 1770 w 2982"/>
              <a:gd name="T63" fmla="*/ 805 h 2849"/>
              <a:gd name="T64" fmla="*/ 2409 w 2982"/>
              <a:gd name="T65" fmla="*/ 247 h 2849"/>
              <a:gd name="T66" fmla="*/ 2434 w 2982"/>
              <a:gd name="T67" fmla="*/ 249 h 2849"/>
              <a:gd name="T68" fmla="*/ 2440 w 2982"/>
              <a:gd name="T69" fmla="*/ 254 h 2849"/>
              <a:gd name="T70" fmla="*/ 2439 w 2982"/>
              <a:gd name="T71" fmla="*/ 278 h 2849"/>
              <a:gd name="T72" fmla="*/ 1799 w 2982"/>
              <a:gd name="T73" fmla="*/ 836 h 2849"/>
              <a:gd name="T74" fmla="*/ 1774 w 2982"/>
              <a:gd name="T75" fmla="*/ 835 h 2849"/>
              <a:gd name="T76" fmla="*/ 1769 w 2982"/>
              <a:gd name="T77" fmla="*/ 829 h 2849"/>
              <a:gd name="T78" fmla="*/ 1770 w 2982"/>
              <a:gd name="T79" fmla="*/ 805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2" h="2849">
                <a:moveTo>
                  <a:pt x="25" y="2593"/>
                </a:moveTo>
                <a:lnTo>
                  <a:pt x="1513" y="1187"/>
                </a:lnTo>
                <a:cubicBezTo>
                  <a:pt x="1513" y="1187"/>
                  <a:pt x="1460" y="888"/>
                  <a:pt x="1539" y="733"/>
                </a:cubicBezTo>
                <a:cubicBezTo>
                  <a:pt x="1619" y="577"/>
                  <a:pt x="2343" y="56"/>
                  <a:pt x="2343" y="56"/>
                </a:cubicBezTo>
                <a:cubicBezTo>
                  <a:pt x="2343" y="56"/>
                  <a:pt x="2476" y="0"/>
                  <a:pt x="2575" y="63"/>
                </a:cubicBezTo>
                <a:cubicBezTo>
                  <a:pt x="2674" y="126"/>
                  <a:pt x="2965" y="470"/>
                  <a:pt x="2965" y="470"/>
                </a:cubicBezTo>
                <a:cubicBezTo>
                  <a:pt x="2965" y="470"/>
                  <a:pt x="2982" y="526"/>
                  <a:pt x="2948" y="599"/>
                </a:cubicBezTo>
                <a:cubicBezTo>
                  <a:pt x="2915" y="671"/>
                  <a:pt x="2214" y="1346"/>
                  <a:pt x="2214" y="1346"/>
                </a:cubicBezTo>
                <a:cubicBezTo>
                  <a:pt x="2214" y="1346"/>
                  <a:pt x="2019" y="1392"/>
                  <a:pt x="1907" y="1386"/>
                </a:cubicBezTo>
                <a:cubicBezTo>
                  <a:pt x="1794" y="1379"/>
                  <a:pt x="1745" y="1369"/>
                  <a:pt x="1745" y="1369"/>
                </a:cubicBezTo>
                <a:lnTo>
                  <a:pt x="237" y="2828"/>
                </a:lnTo>
                <a:cubicBezTo>
                  <a:pt x="237" y="2828"/>
                  <a:pt x="116" y="2849"/>
                  <a:pt x="58" y="2793"/>
                </a:cubicBezTo>
                <a:cubicBezTo>
                  <a:pt x="0" y="2737"/>
                  <a:pt x="25" y="2593"/>
                  <a:pt x="25" y="2593"/>
                </a:cubicBezTo>
                <a:close/>
                <a:moveTo>
                  <a:pt x="2085" y="1121"/>
                </a:moveTo>
                <a:lnTo>
                  <a:pt x="2725" y="563"/>
                </a:lnTo>
                <a:cubicBezTo>
                  <a:pt x="2732" y="557"/>
                  <a:pt x="2743" y="558"/>
                  <a:pt x="2750" y="565"/>
                </a:cubicBezTo>
                <a:lnTo>
                  <a:pt x="2755" y="570"/>
                </a:lnTo>
                <a:cubicBezTo>
                  <a:pt x="2762" y="577"/>
                  <a:pt x="2761" y="588"/>
                  <a:pt x="2754" y="594"/>
                </a:cubicBezTo>
                <a:lnTo>
                  <a:pt x="2115" y="1152"/>
                </a:lnTo>
                <a:cubicBezTo>
                  <a:pt x="2108" y="1158"/>
                  <a:pt x="2096" y="1158"/>
                  <a:pt x="2090" y="1151"/>
                </a:cubicBezTo>
                <a:lnTo>
                  <a:pt x="2084" y="1145"/>
                </a:lnTo>
                <a:cubicBezTo>
                  <a:pt x="2078" y="1138"/>
                  <a:pt x="2078" y="1127"/>
                  <a:pt x="2085" y="1121"/>
                </a:cubicBezTo>
                <a:close/>
                <a:moveTo>
                  <a:pt x="1927" y="964"/>
                </a:moveTo>
                <a:lnTo>
                  <a:pt x="2567" y="406"/>
                </a:lnTo>
                <a:cubicBezTo>
                  <a:pt x="2574" y="400"/>
                  <a:pt x="2585" y="400"/>
                  <a:pt x="2592" y="407"/>
                </a:cubicBezTo>
                <a:lnTo>
                  <a:pt x="2597" y="413"/>
                </a:lnTo>
                <a:cubicBezTo>
                  <a:pt x="2604" y="420"/>
                  <a:pt x="2604" y="431"/>
                  <a:pt x="2596" y="437"/>
                </a:cubicBezTo>
                <a:lnTo>
                  <a:pt x="1957" y="995"/>
                </a:lnTo>
                <a:cubicBezTo>
                  <a:pt x="1950" y="1001"/>
                  <a:pt x="1938" y="1000"/>
                  <a:pt x="1932" y="993"/>
                </a:cubicBezTo>
                <a:lnTo>
                  <a:pt x="1926" y="988"/>
                </a:lnTo>
                <a:cubicBezTo>
                  <a:pt x="1920" y="981"/>
                  <a:pt x="1920" y="970"/>
                  <a:pt x="1927" y="964"/>
                </a:cubicBezTo>
                <a:close/>
                <a:moveTo>
                  <a:pt x="1770" y="805"/>
                </a:moveTo>
                <a:lnTo>
                  <a:pt x="2409" y="247"/>
                </a:lnTo>
                <a:cubicBezTo>
                  <a:pt x="2416" y="241"/>
                  <a:pt x="2428" y="242"/>
                  <a:pt x="2434" y="249"/>
                </a:cubicBezTo>
                <a:lnTo>
                  <a:pt x="2440" y="254"/>
                </a:lnTo>
                <a:cubicBezTo>
                  <a:pt x="2446" y="261"/>
                  <a:pt x="2446" y="272"/>
                  <a:pt x="2439" y="278"/>
                </a:cubicBezTo>
                <a:lnTo>
                  <a:pt x="1799" y="836"/>
                </a:lnTo>
                <a:cubicBezTo>
                  <a:pt x="1792" y="842"/>
                  <a:pt x="1781" y="842"/>
                  <a:pt x="1774" y="835"/>
                </a:cubicBezTo>
                <a:lnTo>
                  <a:pt x="1769" y="829"/>
                </a:lnTo>
                <a:cubicBezTo>
                  <a:pt x="1762" y="822"/>
                  <a:pt x="1763" y="811"/>
                  <a:pt x="1770" y="805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712188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86550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86550" y="1833135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705838" y="1833135"/>
            <a:ext cx="949325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CuadroTexto 41"/>
          <p:cNvSpPr txBox="1"/>
          <p:nvPr/>
        </p:nvSpPr>
        <p:spPr>
          <a:xfrm>
            <a:off x="701602" y="3491443"/>
            <a:ext cx="2327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Chancho al cilindro, 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 la caja china y al palo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1601" y="3994024"/>
            <a:ext cx="264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Duos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y </a:t>
            </a:r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Trios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Marinos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Y demás platos especiales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4" name="Robnei.com"/>
          <p:cNvSpPr>
            <a:spLocks/>
          </p:cNvSpPr>
          <p:nvPr/>
        </p:nvSpPr>
        <p:spPr bwMode="auto">
          <a:xfrm>
            <a:off x="510500" y="4053115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9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9" y="4502187"/>
            <a:ext cx="2468696" cy="1256498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1676" y="1391667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3068864" y="1381481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765454" y="598113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PEDIDOS AL: </a:t>
            </a:r>
            <a:endParaRPr lang="es-PE" sz="1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61325" y="5775825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933176944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926688534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pic>
        <p:nvPicPr>
          <p:cNvPr id="38" name="Gif Efecto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3345322"/>
            <a:ext cx="3140305" cy="3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6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7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2" presetClass="exit" presetSubtype="2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3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8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repeatCount="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repeatCount="7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7" grpId="1"/>
      <p:bldP spid="4" grpId="0"/>
      <p:bldP spid="35" grpId="0"/>
      <p:bldP spid="19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13" grpId="0" animBg="1"/>
      <p:bldP spid="13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5" grpId="0" animBg="1"/>
      <p:bldP spid="26" grpId="0" animBg="1"/>
      <p:bldP spid="28" grpId="0" animBg="1"/>
      <p:bldP spid="42" grpId="0"/>
      <p:bldP spid="43" grpId="0"/>
      <p:bldP spid="44" grpId="0" animBg="1"/>
      <p:bldP spid="7" grpId="0" animBg="1"/>
      <p:bldP spid="7" grpId="1" animBg="1"/>
      <p:bldP spid="34" grpId="0" animBg="1"/>
      <p:bldP spid="34" grpId="1" animBg="1"/>
      <p:bldP spid="36" grpId="0"/>
      <p:bldP spid="36" grpId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com"/>
          <p:cNvSpPr txBox="1"/>
          <p:nvPr/>
        </p:nvSpPr>
        <p:spPr>
          <a:xfrm>
            <a:off x="671592" y="1246196"/>
            <a:ext cx="298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 II</a:t>
            </a:r>
            <a:endParaRPr lang="es-PE" sz="3000" b="1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1514063" y="1701676"/>
            <a:ext cx="1406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n w="28575">
                  <a:noFill/>
                </a:ln>
                <a:solidFill>
                  <a:srgbClr val="DEA80D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RESTOBAR</a:t>
            </a:r>
            <a:endParaRPr lang="es-PE" sz="1300" b="1" dirty="0">
              <a:ln w="28575">
                <a:noFill/>
              </a:ln>
              <a:solidFill>
                <a:srgbClr val="DEA80D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81" y="2192533"/>
            <a:ext cx="380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Les ofrece a su distinguida clientela: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574833" y="189751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SALTUR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500880" y="250557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CuadroTexto 47"/>
          <p:cNvSpPr txBox="1"/>
          <p:nvPr/>
        </p:nvSpPr>
        <p:spPr>
          <a:xfrm>
            <a:off x="701602" y="2460683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Ceviches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9" name="Robnei.com"/>
          <p:cNvSpPr>
            <a:spLocks/>
          </p:cNvSpPr>
          <p:nvPr/>
        </p:nvSpPr>
        <p:spPr bwMode="auto">
          <a:xfrm>
            <a:off x="500880" y="277036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CuadroTexto 49"/>
          <p:cNvSpPr txBox="1"/>
          <p:nvPr/>
        </p:nvSpPr>
        <p:spPr>
          <a:xfrm>
            <a:off x="701602" y="2705990"/>
            <a:ext cx="11728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Parihuelas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1" name="Robnei.com"/>
          <p:cNvSpPr>
            <a:spLocks/>
          </p:cNvSpPr>
          <p:nvPr/>
        </p:nvSpPr>
        <p:spPr bwMode="auto">
          <a:xfrm>
            <a:off x="508500" y="302215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CuadroTexto 51"/>
          <p:cNvSpPr txBox="1"/>
          <p:nvPr/>
        </p:nvSpPr>
        <p:spPr>
          <a:xfrm>
            <a:off x="701602" y="2966538"/>
            <a:ext cx="1992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Arroz con Mariscos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3" name="Robnei.com"/>
          <p:cNvSpPr>
            <a:spLocks/>
          </p:cNvSpPr>
          <p:nvPr/>
        </p:nvSpPr>
        <p:spPr bwMode="auto">
          <a:xfrm>
            <a:off x="508499" y="328190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CuadroTexto 53"/>
          <p:cNvSpPr txBox="1"/>
          <p:nvPr/>
        </p:nvSpPr>
        <p:spPr>
          <a:xfrm>
            <a:off x="701602" y="3220736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Jaleas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5" name="Robnei.com"/>
          <p:cNvSpPr>
            <a:spLocks/>
          </p:cNvSpPr>
          <p:nvPr/>
        </p:nvSpPr>
        <p:spPr bwMode="auto">
          <a:xfrm>
            <a:off x="508499" y="3551642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0283" y="95576"/>
            <a:ext cx="4081463" cy="6599138"/>
          </a:xfrm>
          <a:custGeom>
            <a:avLst/>
            <a:gdLst>
              <a:gd name="T0" fmla="*/ 10833 w 11305"/>
              <a:gd name="T1" fmla="*/ 13995 h 15617"/>
              <a:gd name="T2" fmla="*/ 380 w 11305"/>
              <a:gd name="T3" fmla="*/ 14029 h 15617"/>
              <a:gd name="T4" fmla="*/ 573 w 11305"/>
              <a:gd name="T5" fmla="*/ 12827 h 15617"/>
              <a:gd name="T6" fmla="*/ 503 w 11305"/>
              <a:gd name="T7" fmla="*/ 14110 h 15617"/>
              <a:gd name="T8" fmla="*/ 1143 w 11305"/>
              <a:gd name="T9" fmla="*/ 14220 h 15617"/>
              <a:gd name="T10" fmla="*/ 672 w 11305"/>
              <a:gd name="T11" fmla="*/ 14451 h 15617"/>
              <a:gd name="T12" fmla="*/ 862 w 11305"/>
              <a:gd name="T13" fmla="*/ 14560 h 15617"/>
              <a:gd name="T14" fmla="*/ 885 w 11305"/>
              <a:gd name="T15" fmla="*/ 14744 h 15617"/>
              <a:gd name="T16" fmla="*/ 771 w 11305"/>
              <a:gd name="T17" fmla="*/ 14845 h 15617"/>
              <a:gd name="T18" fmla="*/ 531 w 11305"/>
              <a:gd name="T19" fmla="*/ 14770 h 15617"/>
              <a:gd name="T20" fmla="*/ 1560 w 11305"/>
              <a:gd name="T21" fmla="*/ 15373 h 15617"/>
              <a:gd name="T22" fmla="*/ 10627 w 11305"/>
              <a:gd name="T23" fmla="*/ 14970 h 15617"/>
              <a:gd name="T24" fmla="*/ 10548 w 11305"/>
              <a:gd name="T25" fmla="*/ 14846 h 15617"/>
              <a:gd name="T26" fmla="*/ 10438 w 11305"/>
              <a:gd name="T27" fmla="*/ 14782 h 15617"/>
              <a:gd name="T28" fmla="*/ 10424 w 11305"/>
              <a:gd name="T29" fmla="*/ 14592 h 15617"/>
              <a:gd name="T30" fmla="*/ 10572 w 11305"/>
              <a:gd name="T31" fmla="*/ 14467 h 15617"/>
              <a:gd name="T32" fmla="*/ 10562 w 11305"/>
              <a:gd name="T33" fmla="*/ 15539 h 15617"/>
              <a:gd name="T34" fmla="*/ 3625 w 11305"/>
              <a:gd name="T35" fmla="*/ 15295 h 15617"/>
              <a:gd name="T36" fmla="*/ 5513 w 11305"/>
              <a:gd name="T37" fmla="*/ 15396 h 15617"/>
              <a:gd name="T38" fmla="*/ 10866 w 11305"/>
              <a:gd name="T39" fmla="*/ 1595 h 15617"/>
              <a:gd name="T40" fmla="*/ 10161 w 11305"/>
              <a:gd name="T41" fmla="*/ 1397 h 15617"/>
              <a:gd name="T42" fmla="*/ 10934 w 11305"/>
              <a:gd name="T43" fmla="*/ 1762 h 15617"/>
              <a:gd name="T44" fmla="*/ 10510 w 11305"/>
              <a:gd name="T45" fmla="*/ 432 h 15617"/>
              <a:gd name="T46" fmla="*/ 10889 w 11305"/>
              <a:gd name="T47" fmla="*/ 1106 h 15617"/>
              <a:gd name="T48" fmla="*/ 10501 w 11305"/>
              <a:gd name="T49" fmla="*/ 1114 h 15617"/>
              <a:gd name="T50" fmla="*/ 10411 w 11305"/>
              <a:gd name="T51" fmla="*/ 984 h 15617"/>
              <a:gd name="T52" fmla="*/ 10470 w 11305"/>
              <a:gd name="T53" fmla="*/ 798 h 15617"/>
              <a:gd name="T54" fmla="*/ 10605 w 11305"/>
              <a:gd name="T55" fmla="*/ 777 h 15617"/>
              <a:gd name="T56" fmla="*/ 10515 w 11305"/>
              <a:gd name="T57" fmla="*/ 1299 h 15617"/>
              <a:gd name="T58" fmla="*/ 380 w 11305"/>
              <a:gd name="T59" fmla="*/ 1588 h 15617"/>
              <a:gd name="T60" fmla="*/ 450 w 11305"/>
              <a:gd name="T61" fmla="*/ 470 h 15617"/>
              <a:gd name="T62" fmla="*/ 213 w 11305"/>
              <a:gd name="T63" fmla="*/ 1606 h 15617"/>
              <a:gd name="T64" fmla="*/ 622 w 11305"/>
              <a:gd name="T65" fmla="*/ 1923 h 15617"/>
              <a:gd name="T66" fmla="*/ 790 w 11305"/>
              <a:gd name="T67" fmla="*/ 1299 h 15617"/>
              <a:gd name="T68" fmla="*/ 700 w 11305"/>
              <a:gd name="T69" fmla="*/ 777 h 15617"/>
              <a:gd name="T70" fmla="*/ 834 w 11305"/>
              <a:gd name="T71" fmla="*/ 798 h 15617"/>
              <a:gd name="T72" fmla="*/ 893 w 11305"/>
              <a:gd name="T73" fmla="*/ 984 h 15617"/>
              <a:gd name="T74" fmla="*/ 804 w 11305"/>
              <a:gd name="T75" fmla="*/ 1114 h 15617"/>
              <a:gd name="T76" fmla="*/ 415 w 11305"/>
              <a:gd name="T77" fmla="*/ 1106 h 15617"/>
              <a:gd name="T78" fmla="*/ 4407 w 11305"/>
              <a:gd name="T79" fmla="*/ 322 h 15617"/>
              <a:gd name="T80" fmla="*/ 8743 w 11305"/>
              <a:gd name="T81" fmla="*/ 221 h 15617"/>
              <a:gd name="T82" fmla="*/ 1794 w 11305"/>
              <a:gd name="T83" fmla="*/ 322 h 15617"/>
              <a:gd name="T84" fmla="*/ 615 w 11305"/>
              <a:gd name="T85" fmla="*/ 3431 h 15617"/>
              <a:gd name="T86" fmla="*/ 514 w 11305"/>
              <a:gd name="T87" fmla="*/ 10302 h 15617"/>
              <a:gd name="T88" fmla="*/ 817 w 11305"/>
              <a:gd name="T89" fmla="*/ 9651 h 15617"/>
              <a:gd name="T90" fmla="*/ 767 w 11305"/>
              <a:gd name="T91" fmla="*/ 3119 h 15617"/>
              <a:gd name="T92" fmla="*/ 817 w 11305"/>
              <a:gd name="T93" fmla="*/ 13588 h 15617"/>
              <a:gd name="T94" fmla="*/ 1605 w 11305"/>
              <a:gd name="T95" fmla="*/ 15097 h 15617"/>
              <a:gd name="T96" fmla="*/ 7968 w 11305"/>
              <a:gd name="T97" fmla="*/ 15147 h 15617"/>
              <a:gd name="T98" fmla="*/ 7077 w 11305"/>
              <a:gd name="T99" fmla="*/ 452 h 15617"/>
              <a:gd name="T100" fmla="*/ 2124 w 11305"/>
              <a:gd name="T101" fmla="*/ 502 h 15617"/>
              <a:gd name="T102" fmla="*/ 10057 w 11305"/>
              <a:gd name="T103" fmla="*/ 452 h 15617"/>
              <a:gd name="T104" fmla="*/ 10578 w 11305"/>
              <a:gd name="T105" fmla="*/ 2433 h 15617"/>
              <a:gd name="T106" fmla="*/ 10527 w 11305"/>
              <a:gd name="T107" fmla="*/ 10829 h 15617"/>
              <a:gd name="T108" fmla="*/ 10816 w 11305"/>
              <a:gd name="T109" fmla="*/ 9338 h 15617"/>
              <a:gd name="T110" fmla="*/ 10715 w 11305"/>
              <a:gd name="T111" fmla="*/ 3992 h 15617"/>
              <a:gd name="T112" fmla="*/ 10816 w 11305"/>
              <a:gd name="T113" fmla="*/ 12560 h 15617"/>
              <a:gd name="T114" fmla="*/ 10802 w 11305"/>
              <a:gd name="T115" fmla="*/ 14110 h 15617"/>
              <a:gd name="T116" fmla="*/ 10731 w 11305"/>
              <a:gd name="T117" fmla="*/ 12827 h 15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05" h="15617">
                <a:moveTo>
                  <a:pt x="10981" y="13999"/>
                </a:moveTo>
                <a:cubicBezTo>
                  <a:pt x="10977" y="14007"/>
                  <a:pt x="10974" y="14010"/>
                  <a:pt x="10964" y="14015"/>
                </a:cubicBezTo>
                <a:cubicBezTo>
                  <a:pt x="10950" y="14023"/>
                  <a:pt x="10951" y="14024"/>
                  <a:pt x="10933" y="14028"/>
                </a:cubicBezTo>
                <a:cubicBezTo>
                  <a:pt x="10930" y="14028"/>
                  <a:pt x="10927" y="14029"/>
                  <a:pt x="10924" y="14029"/>
                </a:cubicBezTo>
                <a:cubicBezTo>
                  <a:pt x="10923" y="14030"/>
                  <a:pt x="10920" y="14030"/>
                  <a:pt x="10920" y="14030"/>
                </a:cubicBezTo>
                <a:cubicBezTo>
                  <a:pt x="10911" y="14031"/>
                  <a:pt x="10902" y="14031"/>
                  <a:pt x="10894" y="14030"/>
                </a:cubicBezTo>
                <a:cubicBezTo>
                  <a:pt x="10894" y="14030"/>
                  <a:pt x="10880" y="14027"/>
                  <a:pt x="10878" y="14027"/>
                </a:cubicBezTo>
                <a:cubicBezTo>
                  <a:pt x="10875" y="14026"/>
                  <a:pt x="10871" y="14025"/>
                  <a:pt x="10868" y="14023"/>
                </a:cubicBezTo>
                <a:cubicBezTo>
                  <a:pt x="10867" y="14023"/>
                  <a:pt x="10867" y="14023"/>
                  <a:pt x="10866" y="14022"/>
                </a:cubicBezTo>
                <a:cubicBezTo>
                  <a:pt x="10851" y="14015"/>
                  <a:pt x="10846" y="14010"/>
                  <a:pt x="10833" y="13995"/>
                </a:cubicBezTo>
                <a:cubicBezTo>
                  <a:pt x="10821" y="13979"/>
                  <a:pt x="10812" y="13961"/>
                  <a:pt x="10806" y="13941"/>
                </a:cubicBezTo>
                <a:cubicBezTo>
                  <a:pt x="10867" y="13947"/>
                  <a:pt x="10927" y="13966"/>
                  <a:pt x="10981" y="13999"/>
                </a:cubicBezTo>
                <a:close/>
                <a:moveTo>
                  <a:pt x="499" y="13941"/>
                </a:moveTo>
                <a:cubicBezTo>
                  <a:pt x="492" y="13961"/>
                  <a:pt x="484" y="13979"/>
                  <a:pt x="471" y="13995"/>
                </a:cubicBezTo>
                <a:cubicBezTo>
                  <a:pt x="458" y="14010"/>
                  <a:pt x="453" y="14015"/>
                  <a:pt x="439" y="14022"/>
                </a:cubicBezTo>
                <a:cubicBezTo>
                  <a:pt x="438" y="14023"/>
                  <a:pt x="437" y="14023"/>
                  <a:pt x="437" y="14023"/>
                </a:cubicBezTo>
                <a:cubicBezTo>
                  <a:pt x="433" y="14025"/>
                  <a:pt x="430" y="14026"/>
                  <a:pt x="426" y="14027"/>
                </a:cubicBezTo>
                <a:cubicBezTo>
                  <a:pt x="424" y="14027"/>
                  <a:pt x="410" y="14030"/>
                  <a:pt x="411" y="14030"/>
                </a:cubicBezTo>
                <a:cubicBezTo>
                  <a:pt x="402" y="14031"/>
                  <a:pt x="394" y="14031"/>
                  <a:pt x="385" y="14030"/>
                </a:cubicBezTo>
                <a:cubicBezTo>
                  <a:pt x="384" y="14030"/>
                  <a:pt x="382" y="14030"/>
                  <a:pt x="380" y="14029"/>
                </a:cubicBezTo>
                <a:cubicBezTo>
                  <a:pt x="378" y="14029"/>
                  <a:pt x="375" y="14028"/>
                  <a:pt x="372" y="14028"/>
                </a:cubicBezTo>
                <a:cubicBezTo>
                  <a:pt x="354" y="14024"/>
                  <a:pt x="354" y="14023"/>
                  <a:pt x="340" y="14015"/>
                </a:cubicBezTo>
                <a:cubicBezTo>
                  <a:pt x="331" y="14010"/>
                  <a:pt x="327" y="14007"/>
                  <a:pt x="323" y="13999"/>
                </a:cubicBezTo>
                <a:cubicBezTo>
                  <a:pt x="378" y="13966"/>
                  <a:pt x="438" y="13947"/>
                  <a:pt x="499" y="13941"/>
                </a:cubicBezTo>
                <a:close/>
                <a:moveTo>
                  <a:pt x="1143" y="14220"/>
                </a:moveTo>
                <a:cubicBezTo>
                  <a:pt x="1068" y="14088"/>
                  <a:pt x="958" y="13969"/>
                  <a:pt x="821" y="13898"/>
                </a:cubicBezTo>
                <a:cubicBezTo>
                  <a:pt x="760" y="13866"/>
                  <a:pt x="692" y="13844"/>
                  <a:pt x="623" y="13834"/>
                </a:cubicBezTo>
                <a:cubicBezTo>
                  <a:pt x="625" y="13788"/>
                  <a:pt x="623" y="13741"/>
                  <a:pt x="622" y="13695"/>
                </a:cubicBezTo>
                <a:lnTo>
                  <a:pt x="615" y="13405"/>
                </a:lnTo>
                <a:cubicBezTo>
                  <a:pt x="610" y="13211"/>
                  <a:pt x="599" y="13019"/>
                  <a:pt x="573" y="12827"/>
                </a:cubicBezTo>
                <a:cubicBezTo>
                  <a:pt x="569" y="12797"/>
                  <a:pt x="529" y="12796"/>
                  <a:pt x="526" y="12827"/>
                </a:cubicBezTo>
                <a:cubicBezTo>
                  <a:pt x="514" y="12960"/>
                  <a:pt x="508" y="13093"/>
                  <a:pt x="507" y="13226"/>
                </a:cubicBezTo>
                <a:cubicBezTo>
                  <a:pt x="507" y="13345"/>
                  <a:pt x="512" y="13465"/>
                  <a:pt x="514" y="13584"/>
                </a:cubicBezTo>
                <a:cubicBezTo>
                  <a:pt x="516" y="13664"/>
                  <a:pt x="523" y="13748"/>
                  <a:pt x="518" y="13829"/>
                </a:cubicBezTo>
                <a:cubicBezTo>
                  <a:pt x="468" y="13831"/>
                  <a:pt x="418" y="13839"/>
                  <a:pt x="370" y="13856"/>
                </a:cubicBezTo>
                <a:cubicBezTo>
                  <a:pt x="333" y="13869"/>
                  <a:pt x="296" y="13885"/>
                  <a:pt x="262" y="13907"/>
                </a:cubicBezTo>
                <a:cubicBezTo>
                  <a:pt x="242" y="13920"/>
                  <a:pt x="220" y="13934"/>
                  <a:pt x="213" y="13959"/>
                </a:cubicBezTo>
                <a:cubicBezTo>
                  <a:pt x="209" y="13976"/>
                  <a:pt x="210" y="13994"/>
                  <a:pt x="213" y="14011"/>
                </a:cubicBezTo>
                <a:cubicBezTo>
                  <a:pt x="224" y="14071"/>
                  <a:pt x="275" y="14111"/>
                  <a:pt x="330" y="14129"/>
                </a:cubicBezTo>
                <a:cubicBezTo>
                  <a:pt x="385" y="14147"/>
                  <a:pt x="453" y="14142"/>
                  <a:pt x="503" y="14110"/>
                </a:cubicBezTo>
                <a:cubicBezTo>
                  <a:pt x="560" y="14074"/>
                  <a:pt x="594" y="14009"/>
                  <a:pt x="609" y="13944"/>
                </a:cubicBezTo>
                <a:cubicBezTo>
                  <a:pt x="683" y="13954"/>
                  <a:pt x="756" y="13981"/>
                  <a:pt x="820" y="14022"/>
                </a:cubicBezTo>
                <a:cubicBezTo>
                  <a:pt x="960" y="14111"/>
                  <a:pt x="1065" y="14260"/>
                  <a:pt x="1122" y="14415"/>
                </a:cubicBezTo>
                <a:cubicBezTo>
                  <a:pt x="1180" y="14575"/>
                  <a:pt x="1194" y="14757"/>
                  <a:pt x="1125" y="14916"/>
                </a:cubicBezTo>
                <a:cubicBezTo>
                  <a:pt x="1065" y="15056"/>
                  <a:pt x="942" y="15151"/>
                  <a:pt x="795" y="15186"/>
                </a:cubicBezTo>
                <a:cubicBezTo>
                  <a:pt x="654" y="15218"/>
                  <a:pt x="496" y="15188"/>
                  <a:pt x="391" y="15085"/>
                </a:cubicBezTo>
                <a:cubicBezTo>
                  <a:pt x="391" y="15084"/>
                  <a:pt x="390" y="15085"/>
                  <a:pt x="390" y="15085"/>
                </a:cubicBezTo>
                <a:cubicBezTo>
                  <a:pt x="408" y="15108"/>
                  <a:pt x="428" y="15129"/>
                  <a:pt x="450" y="15147"/>
                </a:cubicBezTo>
                <a:cubicBezTo>
                  <a:pt x="640" y="15294"/>
                  <a:pt x="946" y="15220"/>
                  <a:pt x="1096" y="15051"/>
                </a:cubicBezTo>
                <a:cubicBezTo>
                  <a:pt x="1294" y="14828"/>
                  <a:pt x="1286" y="14470"/>
                  <a:pt x="1143" y="14220"/>
                </a:cubicBezTo>
                <a:close/>
                <a:moveTo>
                  <a:pt x="1552" y="15359"/>
                </a:moveTo>
                <a:cubicBezTo>
                  <a:pt x="1321" y="15525"/>
                  <a:pt x="1023" y="15591"/>
                  <a:pt x="743" y="15539"/>
                </a:cubicBezTo>
                <a:cubicBezTo>
                  <a:pt x="507" y="15495"/>
                  <a:pt x="256" y="15352"/>
                  <a:pt x="166" y="15117"/>
                </a:cubicBezTo>
                <a:cubicBezTo>
                  <a:pt x="126" y="15011"/>
                  <a:pt x="118" y="14879"/>
                  <a:pt x="168" y="14775"/>
                </a:cubicBezTo>
                <a:cubicBezTo>
                  <a:pt x="221" y="14664"/>
                  <a:pt x="312" y="14572"/>
                  <a:pt x="415" y="14512"/>
                </a:cubicBezTo>
                <a:cubicBezTo>
                  <a:pt x="468" y="14481"/>
                  <a:pt x="519" y="14460"/>
                  <a:pt x="583" y="14451"/>
                </a:cubicBezTo>
                <a:cubicBezTo>
                  <a:pt x="582" y="14451"/>
                  <a:pt x="605" y="14449"/>
                  <a:pt x="607" y="14449"/>
                </a:cubicBezTo>
                <a:cubicBezTo>
                  <a:pt x="613" y="14449"/>
                  <a:pt x="618" y="14449"/>
                  <a:pt x="624" y="14449"/>
                </a:cubicBezTo>
                <a:cubicBezTo>
                  <a:pt x="639" y="14448"/>
                  <a:pt x="655" y="14449"/>
                  <a:pt x="670" y="14451"/>
                </a:cubicBezTo>
                <a:cubicBezTo>
                  <a:pt x="671" y="14451"/>
                  <a:pt x="671" y="14451"/>
                  <a:pt x="672" y="14451"/>
                </a:cubicBezTo>
                <a:cubicBezTo>
                  <a:pt x="680" y="14453"/>
                  <a:pt x="688" y="14454"/>
                  <a:pt x="695" y="14456"/>
                </a:cubicBezTo>
                <a:cubicBezTo>
                  <a:pt x="708" y="14459"/>
                  <a:pt x="720" y="14463"/>
                  <a:pt x="733" y="14467"/>
                </a:cubicBezTo>
                <a:cubicBezTo>
                  <a:pt x="735" y="14467"/>
                  <a:pt x="755" y="14476"/>
                  <a:pt x="753" y="14475"/>
                </a:cubicBezTo>
                <a:cubicBezTo>
                  <a:pt x="758" y="14477"/>
                  <a:pt x="762" y="14479"/>
                  <a:pt x="767" y="14482"/>
                </a:cubicBezTo>
                <a:cubicBezTo>
                  <a:pt x="780" y="14488"/>
                  <a:pt x="792" y="14495"/>
                  <a:pt x="804" y="14503"/>
                </a:cubicBezTo>
                <a:cubicBezTo>
                  <a:pt x="803" y="14503"/>
                  <a:pt x="810" y="14508"/>
                  <a:pt x="814" y="14511"/>
                </a:cubicBezTo>
                <a:cubicBezTo>
                  <a:pt x="817" y="14514"/>
                  <a:pt x="824" y="14520"/>
                  <a:pt x="824" y="14519"/>
                </a:cubicBezTo>
                <a:cubicBezTo>
                  <a:pt x="834" y="14528"/>
                  <a:pt x="844" y="14538"/>
                  <a:pt x="853" y="14549"/>
                </a:cubicBezTo>
                <a:cubicBezTo>
                  <a:pt x="855" y="14551"/>
                  <a:pt x="856" y="14552"/>
                  <a:pt x="857" y="14554"/>
                </a:cubicBezTo>
                <a:cubicBezTo>
                  <a:pt x="857" y="14554"/>
                  <a:pt x="858" y="14556"/>
                  <a:pt x="862" y="14560"/>
                </a:cubicBezTo>
                <a:cubicBezTo>
                  <a:pt x="866" y="14567"/>
                  <a:pt x="870" y="14573"/>
                  <a:pt x="874" y="14580"/>
                </a:cubicBezTo>
                <a:cubicBezTo>
                  <a:pt x="876" y="14584"/>
                  <a:pt x="878" y="14588"/>
                  <a:pt x="880" y="14592"/>
                </a:cubicBezTo>
                <a:cubicBezTo>
                  <a:pt x="881" y="14594"/>
                  <a:pt x="882" y="14595"/>
                  <a:pt x="882" y="14596"/>
                </a:cubicBezTo>
                <a:cubicBezTo>
                  <a:pt x="883" y="14596"/>
                  <a:pt x="883" y="14598"/>
                  <a:pt x="883" y="14599"/>
                </a:cubicBezTo>
                <a:cubicBezTo>
                  <a:pt x="887" y="14610"/>
                  <a:pt x="891" y="14621"/>
                  <a:pt x="893" y="14633"/>
                </a:cubicBezTo>
                <a:cubicBezTo>
                  <a:pt x="894" y="14634"/>
                  <a:pt x="895" y="14643"/>
                  <a:pt x="896" y="14646"/>
                </a:cubicBezTo>
                <a:cubicBezTo>
                  <a:pt x="896" y="14651"/>
                  <a:pt x="897" y="14656"/>
                  <a:pt x="897" y="14661"/>
                </a:cubicBezTo>
                <a:cubicBezTo>
                  <a:pt x="898" y="14674"/>
                  <a:pt x="897" y="14686"/>
                  <a:pt x="896" y="14699"/>
                </a:cubicBezTo>
                <a:cubicBezTo>
                  <a:pt x="896" y="14695"/>
                  <a:pt x="893" y="14719"/>
                  <a:pt x="891" y="14724"/>
                </a:cubicBezTo>
                <a:cubicBezTo>
                  <a:pt x="890" y="14731"/>
                  <a:pt x="888" y="14737"/>
                  <a:pt x="885" y="14744"/>
                </a:cubicBezTo>
                <a:cubicBezTo>
                  <a:pt x="885" y="14745"/>
                  <a:pt x="882" y="14752"/>
                  <a:pt x="881" y="14755"/>
                </a:cubicBezTo>
                <a:cubicBezTo>
                  <a:pt x="876" y="14764"/>
                  <a:pt x="872" y="14773"/>
                  <a:pt x="866" y="14782"/>
                </a:cubicBezTo>
                <a:cubicBezTo>
                  <a:pt x="866" y="14783"/>
                  <a:pt x="859" y="14792"/>
                  <a:pt x="857" y="14796"/>
                </a:cubicBezTo>
                <a:cubicBezTo>
                  <a:pt x="854" y="14799"/>
                  <a:pt x="849" y="14805"/>
                  <a:pt x="849" y="14804"/>
                </a:cubicBezTo>
                <a:cubicBezTo>
                  <a:pt x="844" y="14809"/>
                  <a:pt x="839" y="14814"/>
                  <a:pt x="834" y="14819"/>
                </a:cubicBezTo>
                <a:cubicBezTo>
                  <a:pt x="833" y="14820"/>
                  <a:pt x="833" y="14820"/>
                  <a:pt x="832" y="14821"/>
                </a:cubicBezTo>
                <a:cubicBezTo>
                  <a:pt x="832" y="14821"/>
                  <a:pt x="831" y="14821"/>
                  <a:pt x="830" y="14822"/>
                </a:cubicBezTo>
                <a:cubicBezTo>
                  <a:pt x="822" y="14828"/>
                  <a:pt x="813" y="14833"/>
                  <a:pt x="804" y="14837"/>
                </a:cubicBezTo>
                <a:cubicBezTo>
                  <a:pt x="804" y="14836"/>
                  <a:pt x="785" y="14842"/>
                  <a:pt x="782" y="14843"/>
                </a:cubicBezTo>
                <a:cubicBezTo>
                  <a:pt x="778" y="14844"/>
                  <a:pt x="775" y="14845"/>
                  <a:pt x="771" y="14845"/>
                </a:cubicBezTo>
                <a:cubicBezTo>
                  <a:pt x="771" y="14845"/>
                  <a:pt x="770" y="14845"/>
                  <a:pt x="770" y="14845"/>
                </a:cubicBezTo>
                <a:cubicBezTo>
                  <a:pt x="765" y="14846"/>
                  <a:pt x="761" y="14846"/>
                  <a:pt x="757" y="14846"/>
                </a:cubicBezTo>
                <a:cubicBezTo>
                  <a:pt x="744" y="14847"/>
                  <a:pt x="732" y="14845"/>
                  <a:pt x="719" y="14844"/>
                </a:cubicBezTo>
                <a:cubicBezTo>
                  <a:pt x="719" y="14844"/>
                  <a:pt x="718" y="14844"/>
                  <a:pt x="718" y="14844"/>
                </a:cubicBezTo>
                <a:cubicBezTo>
                  <a:pt x="712" y="14843"/>
                  <a:pt x="706" y="14842"/>
                  <a:pt x="700" y="14841"/>
                </a:cubicBezTo>
                <a:cubicBezTo>
                  <a:pt x="690" y="14838"/>
                  <a:pt x="680" y="14834"/>
                  <a:pt x="670" y="14831"/>
                </a:cubicBezTo>
                <a:cubicBezTo>
                  <a:pt x="657" y="14826"/>
                  <a:pt x="635" y="14817"/>
                  <a:pt x="621" y="14803"/>
                </a:cubicBezTo>
                <a:cubicBezTo>
                  <a:pt x="615" y="14795"/>
                  <a:pt x="610" y="14786"/>
                  <a:pt x="603" y="14779"/>
                </a:cubicBezTo>
                <a:cubicBezTo>
                  <a:pt x="595" y="14771"/>
                  <a:pt x="584" y="14766"/>
                  <a:pt x="575" y="14758"/>
                </a:cubicBezTo>
                <a:cubicBezTo>
                  <a:pt x="561" y="14745"/>
                  <a:pt x="537" y="14750"/>
                  <a:pt x="531" y="14770"/>
                </a:cubicBezTo>
                <a:cubicBezTo>
                  <a:pt x="523" y="14801"/>
                  <a:pt x="524" y="14826"/>
                  <a:pt x="540" y="14854"/>
                </a:cubicBezTo>
                <a:cubicBezTo>
                  <a:pt x="571" y="14907"/>
                  <a:pt x="617" y="14947"/>
                  <a:pt x="677" y="14970"/>
                </a:cubicBezTo>
                <a:cubicBezTo>
                  <a:pt x="732" y="14991"/>
                  <a:pt x="800" y="14992"/>
                  <a:pt x="856" y="14972"/>
                </a:cubicBezTo>
                <a:cubicBezTo>
                  <a:pt x="990" y="14925"/>
                  <a:pt x="1066" y="14782"/>
                  <a:pt x="1053" y="14643"/>
                </a:cubicBezTo>
                <a:cubicBezTo>
                  <a:pt x="1038" y="14488"/>
                  <a:pt x="933" y="14372"/>
                  <a:pt x="790" y="14318"/>
                </a:cubicBezTo>
                <a:cubicBezTo>
                  <a:pt x="643" y="14262"/>
                  <a:pt x="477" y="14295"/>
                  <a:pt x="344" y="14371"/>
                </a:cubicBezTo>
                <a:cubicBezTo>
                  <a:pt x="211" y="14448"/>
                  <a:pt x="93" y="14571"/>
                  <a:pt x="46" y="14719"/>
                </a:cubicBezTo>
                <a:cubicBezTo>
                  <a:pt x="0" y="14865"/>
                  <a:pt x="20" y="15015"/>
                  <a:pt x="86" y="15151"/>
                </a:cubicBezTo>
                <a:cubicBezTo>
                  <a:pt x="211" y="15410"/>
                  <a:pt x="498" y="15547"/>
                  <a:pt x="771" y="15582"/>
                </a:cubicBezTo>
                <a:cubicBezTo>
                  <a:pt x="1048" y="15617"/>
                  <a:pt x="1337" y="15542"/>
                  <a:pt x="1560" y="15373"/>
                </a:cubicBezTo>
                <a:cubicBezTo>
                  <a:pt x="1568" y="15367"/>
                  <a:pt x="1560" y="15352"/>
                  <a:pt x="1552" y="15359"/>
                </a:cubicBezTo>
                <a:close/>
                <a:moveTo>
                  <a:pt x="9745" y="15373"/>
                </a:moveTo>
                <a:cubicBezTo>
                  <a:pt x="9967" y="15542"/>
                  <a:pt x="10256" y="15617"/>
                  <a:pt x="10534" y="15582"/>
                </a:cubicBezTo>
                <a:cubicBezTo>
                  <a:pt x="10807" y="15547"/>
                  <a:pt x="11094" y="15410"/>
                  <a:pt x="11219" y="15151"/>
                </a:cubicBezTo>
                <a:cubicBezTo>
                  <a:pt x="11284" y="15015"/>
                  <a:pt x="11305" y="14865"/>
                  <a:pt x="11258" y="14719"/>
                </a:cubicBezTo>
                <a:cubicBezTo>
                  <a:pt x="11211" y="14571"/>
                  <a:pt x="11094" y="14448"/>
                  <a:pt x="10961" y="14371"/>
                </a:cubicBezTo>
                <a:cubicBezTo>
                  <a:pt x="10828" y="14295"/>
                  <a:pt x="10662" y="14262"/>
                  <a:pt x="10515" y="14318"/>
                </a:cubicBezTo>
                <a:cubicBezTo>
                  <a:pt x="10372" y="14372"/>
                  <a:pt x="10266" y="14488"/>
                  <a:pt x="10252" y="14643"/>
                </a:cubicBezTo>
                <a:cubicBezTo>
                  <a:pt x="10239" y="14782"/>
                  <a:pt x="10314" y="14925"/>
                  <a:pt x="10448" y="14972"/>
                </a:cubicBezTo>
                <a:cubicBezTo>
                  <a:pt x="10504" y="14992"/>
                  <a:pt x="10572" y="14991"/>
                  <a:pt x="10627" y="14970"/>
                </a:cubicBezTo>
                <a:cubicBezTo>
                  <a:pt x="10687" y="14947"/>
                  <a:pt x="10733" y="14907"/>
                  <a:pt x="10764" y="14854"/>
                </a:cubicBezTo>
                <a:cubicBezTo>
                  <a:pt x="10781" y="14826"/>
                  <a:pt x="10782" y="14801"/>
                  <a:pt x="10773" y="14770"/>
                </a:cubicBezTo>
                <a:cubicBezTo>
                  <a:pt x="10768" y="14750"/>
                  <a:pt x="10743" y="14745"/>
                  <a:pt x="10729" y="14758"/>
                </a:cubicBezTo>
                <a:cubicBezTo>
                  <a:pt x="10721" y="14766"/>
                  <a:pt x="10710" y="14771"/>
                  <a:pt x="10702" y="14779"/>
                </a:cubicBezTo>
                <a:cubicBezTo>
                  <a:pt x="10695" y="14786"/>
                  <a:pt x="10690" y="14795"/>
                  <a:pt x="10683" y="14803"/>
                </a:cubicBezTo>
                <a:cubicBezTo>
                  <a:pt x="10670" y="14817"/>
                  <a:pt x="10648" y="14826"/>
                  <a:pt x="10634" y="14831"/>
                </a:cubicBezTo>
                <a:cubicBezTo>
                  <a:pt x="10625" y="14834"/>
                  <a:pt x="10615" y="14838"/>
                  <a:pt x="10605" y="14841"/>
                </a:cubicBezTo>
                <a:cubicBezTo>
                  <a:pt x="10599" y="14842"/>
                  <a:pt x="10593" y="14843"/>
                  <a:pt x="10587" y="14844"/>
                </a:cubicBezTo>
                <a:cubicBezTo>
                  <a:pt x="10586" y="14844"/>
                  <a:pt x="10586" y="14844"/>
                  <a:pt x="10585" y="14844"/>
                </a:cubicBezTo>
                <a:cubicBezTo>
                  <a:pt x="10573" y="14845"/>
                  <a:pt x="10560" y="14847"/>
                  <a:pt x="10548" y="14846"/>
                </a:cubicBezTo>
                <a:cubicBezTo>
                  <a:pt x="10543" y="14846"/>
                  <a:pt x="10539" y="14846"/>
                  <a:pt x="10535" y="14845"/>
                </a:cubicBezTo>
                <a:cubicBezTo>
                  <a:pt x="10534" y="14845"/>
                  <a:pt x="10534" y="14845"/>
                  <a:pt x="10533" y="14845"/>
                </a:cubicBezTo>
                <a:cubicBezTo>
                  <a:pt x="10530" y="14845"/>
                  <a:pt x="10526" y="14844"/>
                  <a:pt x="10523" y="14843"/>
                </a:cubicBezTo>
                <a:cubicBezTo>
                  <a:pt x="10519" y="14842"/>
                  <a:pt x="10501" y="14836"/>
                  <a:pt x="10501" y="14837"/>
                </a:cubicBezTo>
                <a:cubicBezTo>
                  <a:pt x="10492" y="14833"/>
                  <a:pt x="10483" y="14828"/>
                  <a:pt x="10474" y="14822"/>
                </a:cubicBezTo>
                <a:cubicBezTo>
                  <a:pt x="10473" y="14821"/>
                  <a:pt x="10473" y="14821"/>
                  <a:pt x="10472" y="14821"/>
                </a:cubicBezTo>
                <a:cubicBezTo>
                  <a:pt x="10472" y="14820"/>
                  <a:pt x="10471" y="14820"/>
                  <a:pt x="10470" y="14819"/>
                </a:cubicBezTo>
                <a:cubicBezTo>
                  <a:pt x="10465" y="14814"/>
                  <a:pt x="10460" y="14809"/>
                  <a:pt x="10455" y="14804"/>
                </a:cubicBezTo>
                <a:cubicBezTo>
                  <a:pt x="10456" y="14805"/>
                  <a:pt x="10450" y="14799"/>
                  <a:pt x="10448" y="14796"/>
                </a:cubicBezTo>
                <a:cubicBezTo>
                  <a:pt x="10445" y="14792"/>
                  <a:pt x="10439" y="14783"/>
                  <a:pt x="10438" y="14782"/>
                </a:cubicBezTo>
                <a:cubicBezTo>
                  <a:pt x="10433" y="14773"/>
                  <a:pt x="10428" y="14764"/>
                  <a:pt x="10424" y="14755"/>
                </a:cubicBezTo>
                <a:cubicBezTo>
                  <a:pt x="10423" y="14752"/>
                  <a:pt x="10419" y="14745"/>
                  <a:pt x="10419" y="14744"/>
                </a:cubicBezTo>
                <a:cubicBezTo>
                  <a:pt x="10417" y="14737"/>
                  <a:pt x="10415" y="14731"/>
                  <a:pt x="10413" y="14724"/>
                </a:cubicBezTo>
                <a:cubicBezTo>
                  <a:pt x="10412" y="14719"/>
                  <a:pt x="10409" y="14695"/>
                  <a:pt x="10408" y="14699"/>
                </a:cubicBezTo>
                <a:cubicBezTo>
                  <a:pt x="10408" y="14686"/>
                  <a:pt x="10407" y="14674"/>
                  <a:pt x="10408" y="14661"/>
                </a:cubicBezTo>
                <a:cubicBezTo>
                  <a:pt x="10408" y="14656"/>
                  <a:pt x="10408" y="14651"/>
                  <a:pt x="10409" y="14646"/>
                </a:cubicBezTo>
                <a:cubicBezTo>
                  <a:pt x="10409" y="14643"/>
                  <a:pt x="10411" y="14634"/>
                  <a:pt x="10411" y="14633"/>
                </a:cubicBezTo>
                <a:cubicBezTo>
                  <a:pt x="10414" y="14621"/>
                  <a:pt x="10417" y="14610"/>
                  <a:pt x="10421" y="14599"/>
                </a:cubicBezTo>
                <a:cubicBezTo>
                  <a:pt x="10422" y="14598"/>
                  <a:pt x="10422" y="14596"/>
                  <a:pt x="10422" y="14596"/>
                </a:cubicBezTo>
                <a:cubicBezTo>
                  <a:pt x="10423" y="14595"/>
                  <a:pt x="10423" y="14594"/>
                  <a:pt x="10424" y="14592"/>
                </a:cubicBezTo>
                <a:cubicBezTo>
                  <a:pt x="10426" y="14588"/>
                  <a:pt x="10428" y="14584"/>
                  <a:pt x="10431" y="14580"/>
                </a:cubicBezTo>
                <a:cubicBezTo>
                  <a:pt x="10434" y="14573"/>
                  <a:pt x="10439" y="14567"/>
                  <a:pt x="10443" y="14560"/>
                </a:cubicBezTo>
                <a:cubicBezTo>
                  <a:pt x="10446" y="14556"/>
                  <a:pt x="10447" y="14554"/>
                  <a:pt x="10447" y="14554"/>
                </a:cubicBezTo>
                <a:cubicBezTo>
                  <a:pt x="10448" y="14552"/>
                  <a:pt x="10450" y="14551"/>
                  <a:pt x="10451" y="14549"/>
                </a:cubicBezTo>
                <a:cubicBezTo>
                  <a:pt x="10461" y="14538"/>
                  <a:pt x="10470" y="14528"/>
                  <a:pt x="10481" y="14519"/>
                </a:cubicBezTo>
                <a:cubicBezTo>
                  <a:pt x="10480" y="14520"/>
                  <a:pt x="10487" y="14514"/>
                  <a:pt x="10491" y="14511"/>
                </a:cubicBezTo>
                <a:cubicBezTo>
                  <a:pt x="10494" y="14508"/>
                  <a:pt x="10502" y="14503"/>
                  <a:pt x="10501" y="14503"/>
                </a:cubicBezTo>
                <a:cubicBezTo>
                  <a:pt x="10513" y="14495"/>
                  <a:pt x="10525" y="14488"/>
                  <a:pt x="10537" y="14482"/>
                </a:cubicBezTo>
                <a:cubicBezTo>
                  <a:pt x="10542" y="14479"/>
                  <a:pt x="10547" y="14477"/>
                  <a:pt x="10552" y="14475"/>
                </a:cubicBezTo>
                <a:cubicBezTo>
                  <a:pt x="10549" y="14476"/>
                  <a:pt x="10569" y="14467"/>
                  <a:pt x="10572" y="14467"/>
                </a:cubicBezTo>
                <a:cubicBezTo>
                  <a:pt x="10584" y="14463"/>
                  <a:pt x="10597" y="14459"/>
                  <a:pt x="10609" y="14456"/>
                </a:cubicBezTo>
                <a:cubicBezTo>
                  <a:pt x="10617" y="14454"/>
                  <a:pt x="10624" y="14453"/>
                  <a:pt x="10632" y="14451"/>
                </a:cubicBezTo>
                <a:cubicBezTo>
                  <a:pt x="10633" y="14451"/>
                  <a:pt x="10634" y="14451"/>
                  <a:pt x="10635" y="14451"/>
                </a:cubicBezTo>
                <a:cubicBezTo>
                  <a:pt x="10650" y="14449"/>
                  <a:pt x="10665" y="14448"/>
                  <a:pt x="10681" y="14449"/>
                </a:cubicBezTo>
                <a:cubicBezTo>
                  <a:pt x="10686" y="14449"/>
                  <a:pt x="10692" y="14449"/>
                  <a:pt x="10697" y="14449"/>
                </a:cubicBezTo>
                <a:cubicBezTo>
                  <a:pt x="10700" y="14449"/>
                  <a:pt x="10722" y="14451"/>
                  <a:pt x="10722" y="14451"/>
                </a:cubicBezTo>
                <a:cubicBezTo>
                  <a:pt x="10786" y="14460"/>
                  <a:pt x="10836" y="14481"/>
                  <a:pt x="10889" y="14512"/>
                </a:cubicBezTo>
                <a:cubicBezTo>
                  <a:pt x="10993" y="14572"/>
                  <a:pt x="11084" y="14664"/>
                  <a:pt x="11137" y="14775"/>
                </a:cubicBezTo>
                <a:cubicBezTo>
                  <a:pt x="11186" y="14879"/>
                  <a:pt x="11179" y="15011"/>
                  <a:pt x="11138" y="15117"/>
                </a:cubicBezTo>
                <a:cubicBezTo>
                  <a:pt x="11049" y="15352"/>
                  <a:pt x="10797" y="15495"/>
                  <a:pt x="10562" y="15539"/>
                </a:cubicBezTo>
                <a:cubicBezTo>
                  <a:pt x="10282" y="15591"/>
                  <a:pt x="9984" y="15525"/>
                  <a:pt x="9753" y="15359"/>
                </a:cubicBezTo>
                <a:cubicBezTo>
                  <a:pt x="9744" y="15352"/>
                  <a:pt x="9736" y="15367"/>
                  <a:pt x="9745" y="15373"/>
                </a:cubicBezTo>
                <a:close/>
                <a:moveTo>
                  <a:pt x="9511" y="15295"/>
                </a:moveTo>
                <a:cubicBezTo>
                  <a:pt x="9442" y="15295"/>
                  <a:pt x="9372" y="15295"/>
                  <a:pt x="9303" y="15295"/>
                </a:cubicBezTo>
                <a:cubicBezTo>
                  <a:pt x="9116" y="15295"/>
                  <a:pt x="8929" y="15295"/>
                  <a:pt x="8743" y="15295"/>
                </a:cubicBezTo>
                <a:cubicBezTo>
                  <a:pt x="8466" y="15295"/>
                  <a:pt x="8189" y="15295"/>
                  <a:pt x="7912" y="15295"/>
                </a:cubicBezTo>
                <a:cubicBezTo>
                  <a:pt x="7574" y="15295"/>
                  <a:pt x="7236" y="15295"/>
                  <a:pt x="6898" y="15295"/>
                </a:cubicBezTo>
                <a:cubicBezTo>
                  <a:pt x="6529" y="15295"/>
                  <a:pt x="6160" y="15295"/>
                  <a:pt x="5791" y="15295"/>
                </a:cubicBezTo>
                <a:cubicBezTo>
                  <a:pt x="5416" y="15295"/>
                  <a:pt x="5041" y="15295"/>
                  <a:pt x="4667" y="15295"/>
                </a:cubicBezTo>
                <a:cubicBezTo>
                  <a:pt x="4319" y="15295"/>
                  <a:pt x="3972" y="15295"/>
                  <a:pt x="3625" y="15295"/>
                </a:cubicBezTo>
                <a:cubicBezTo>
                  <a:pt x="3331" y="15295"/>
                  <a:pt x="3036" y="15295"/>
                  <a:pt x="2742" y="15295"/>
                </a:cubicBezTo>
                <a:cubicBezTo>
                  <a:pt x="2530" y="15295"/>
                  <a:pt x="2319" y="15295"/>
                  <a:pt x="2107" y="15295"/>
                </a:cubicBezTo>
                <a:cubicBezTo>
                  <a:pt x="2007" y="15295"/>
                  <a:pt x="1907" y="15293"/>
                  <a:pt x="1807" y="15295"/>
                </a:cubicBezTo>
                <a:cubicBezTo>
                  <a:pt x="1802" y="15295"/>
                  <a:pt x="1798" y="15295"/>
                  <a:pt x="1794" y="15295"/>
                </a:cubicBezTo>
                <a:cubicBezTo>
                  <a:pt x="1729" y="15295"/>
                  <a:pt x="1729" y="15396"/>
                  <a:pt x="1794" y="15396"/>
                </a:cubicBezTo>
                <a:cubicBezTo>
                  <a:pt x="1863" y="15396"/>
                  <a:pt x="1932" y="15396"/>
                  <a:pt x="2001" y="15396"/>
                </a:cubicBezTo>
                <a:cubicBezTo>
                  <a:pt x="2188" y="15396"/>
                  <a:pt x="2375" y="15396"/>
                  <a:pt x="2562" y="15396"/>
                </a:cubicBezTo>
                <a:cubicBezTo>
                  <a:pt x="2839" y="15396"/>
                  <a:pt x="3116" y="15396"/>
                  <a:pt x="3393" y="15396"/>
                </a:cubicBezTo>
                <a:cubicBezTo>
                  <a:pt x="3731" y="15396"/>
                  <a:pt x="4069" y="15396"/>
                  <a:pt x="4407" y="15396"/>
                </a:cubicBezTo>
                <a:cubicBezTo>
                  <a:pt x="4776" y="15396"/>
                  <a:pt x="5145" y="15396"/>
                  <a:pt x="5513" y="15396"/>
                </a:cubicBezTo>
                <a:cubicBezTo>
                  <a:pt x="5888" y="15396"/>
                  <a:pt x="6263" y="15396"/>
                  <a:pt x="6638" y="15396"/>
                </a:cubicBezTo>
                <a:cubicBezTo>
                  <a:pt x="6985" y="15396"/>
                  <a:pt x="7332" y="15396"/>
                  <a:pt x="7679" y="15396"/>
                </a:cubicBezTo>
                <a:cubicBezTo>
                  <a:pt x="7974" y="15396"/>
                  <a:pt x="8268" y="15396"/>
                  <a:pt x="8563" y="15396"/>
                </a:cubicBezTo>
                <a:cubicBezTo>
                  <a:pt x="8774" y="15396"/>
                  <a:pt x="8986" y="15396"/>
                  <a:pt x="9198" y="15396"/>
                </a:cubicBezTo>
                <a:cubicBezTo>
                  <a:pt x="9298" y="15396"/>
                  <a:pt x="9398" y="15398"/>
                  <a:pt x="9498" y="15396"/>
                </a:cubicBezTo>
                <a:cubicBezTo>
                  <a:pt x="9502" y="15396"/>
                  <a:pt x="9507" y="15396"/>
                  <a:pt x="9511" y="15396"/>
                </a:cubicBezTo>
                <a:cubicBezTo>
                  <a:pt x="9576" y="15396"/>
                  <a:pt x="9576" y="15295"/>
                  <a:pt x="9511" y="15295"/>
                </a:cubicBezTo>
                <a:close/>
                <a:moveTo>
                  <a:pt x="10806" y="1676"/>
                </a:moveTo>
                <a:cubicBezTo>
                  <a:pt x="10812" y="1657"/>
                  <a:pt x="10821" y="1638"/>
                  <a:pt x="10833" y="1623"/>
                </a:cubicBezTo>
                <a:cubicBezTo>
                  <a:pt x="10846" y="1607"/>
                  <a:pt x="10851" y="1603"/>
                  <a:pt x="10866" y="1595"/>
                </a:cubicBezTo>
                <a:cubicBezTo>
                  <a:pt x="10867" y="1595"/>
                  <a:pt x="10867" y="1594"/>
                  <a:pt x="10868" y="1594"/>
                </a:cubicBezTo>
                <a:cubicBezTo>
                  <a:pt x="10871" y="1593"/>
                  <a:pt x="10875" y="1592"/>
                  <a:pt x="10878" y="1591"/>
                </a:cubicBezTo>
                <a:cubicBezTo>
                  <a:pt x="10880" y="1590"/>
                  <a:pt x="10894" y="1588"/>
                  <a:pt x="10894" y="1587"/>
                </a:cubicBezTo>
                <a:cubicBezTo>
                  <a:pt x="10902" y="1587"/>
                  <a:pt x="10911" y="1587"/>
                  <a:pt x="10920" y="1587"/>
                </a:cubicBezTo>
                <a:cubicBezTo>
                  <a:pt x="10920" y="1587"/>
                  <a:pt x="10923" y="1588"/>
                  <a:pt x="10924" y="1588"/>
                </a:cubicBezTo>
                <a:cubicBezTo>
                  <a:pt x="10927" y="1588"/>
                  <a:pt x="10930" y="1589"/>
                  <a:pt x="10933" y="1590"/>
                </a:cubicBezTo>
                <a:cubicBezTo>
                  <a:pt x="10951" y="1594"/>
                  <a:pt x="10950" y="1594"/>
                  <a:pt x="10964" y="1602"/>
                </a:cubicBezTo>
                <a:cubicBezTo>
                  <a:pt x="10974" y="1607"/>
                  <a:pt x="10977" y="1611"/>
                  <a:pt x="10981" y="1618"/>
                </a:cubicBezTo>
                <a:cubicBezTo>
                  <a:pt x="10927" y="1652"/>
                  <a:pt x="10867" y="1670"/>
                  <a:pt x="10806" y="1676"/>
                </a:cubicBezTo>
                <a:close/>
                <a:moveTo>
                  <a:pt x="10161" y="1397"/>
                </a:moveTo>
                <a:cubicBezTo>
                  <a:pt x="10237" y="1529"/>
                  <a:pt x="10347" y="1648"/>
                  <a:pt x="10483" y="1719"/>
                </a:cubicBezTo>
                <a:cubicBezTo>
                  <a:pt x="10545" y="1751"/>
                  <a:pt x="10612" y="1773"/>
                  <a:pt x="10682" y="1783"/>
                </a:cubicBezTo>
                <a:cubicBezTo>
                  <a:pt x="10680" y="1829"/>
                  <a:pt x="10681" y="1876"/>
                  <a:pt x="10683" y="1923"/>
                </a:cubicBezTo>
                <a:lnTo>
                  <a:pt x="10690" y="2212"/>
                </a:lnTo>
                <a:cubicBezTo>
                  <a:pt x="10695" y="2406"/>
                  <a:pt x="10706" y="2598"/>
                  <a:pt x="10731" y="2791"/>
                </a:cubicBezTo>
                <a:cubicBezTo>
                  <a:pt x="10735" y="2820"/>
                  <a:pt x="10776" y="2821"/>
                  <a:pt x="10778" y="2791"/>
                </a:cubicBezTo>
                <a:cubicBezTo>
                  <a:pt x="10790" y="2657"/>
                  <a:pt x="10796" y="2525"/>
                  <a:pt x="10797" y="2391"/>
                </a:cubicBezTo>
                <a:cubicBezTo>
                  <a:pt x="10798" y="2272"/>
                  <a:pt x="10793" y="2152"/>
                  <a:pt x="10791" y="2033"/>
                </a:cubicBezTo>
                <a:cubicBezTo>
                  <a:pt x="10789" y="1953"/>
                  <a:pt x="10782" y="1869"/>
                  <a:pt x="10787" y="1789"/>
                </a:cubicBezTo>
                <a:cubicBezTo>
                  <a:pt x="10837" y="1787"/>
                  <a:pt x="10886" y="1778"/>
                  <a:pt x="10934" y="1762"/>
                </a:cubicBezTo>
                <a:cubicBezTo>
                  <a:pt x="10972" y="1749"/>
                  <a:pt x="11009" y="1732"/>
                  <a:pt x="11042" y="1710"/>
                </a:cubicBezTo>
                <a:cubicBezTo>
                  <a:pt x="11063" y="1697"/>
                  <a:pt x="11085" y="1684"/>
                  <a:pt x="11091" y="1658"/>
                </a:cubicBezTo>
                <a:cubicBezTo>
                  <a:pt x="11096" y="1641"/>
                  <a:pt x="11095" y="1623"/>
                  <a:pt x="11091" y="1606"/>
                </a:cubicBezTo>
                <a:cubicBezTo>
                  <a:pt x="11081" y="1547"/>
                  <a:pt x="11030" y="1506"/>
                  <a:pt x="10975" y="1488"/>
                </a:cubicBezTo>
                <a:cubicBezTo>
                  <a:pt x="10919" y="1471"/>
                  <a:pt x="10851" y="1475"/>
                  <a:pt x="10802" y="1507"/>
                </a:cubicBezTo>
                <a:cubicBezTo>
                  <a:pt x="10745" y="1544"/>
                  <a:pt x="10711" y="1609"/>
                  <a:pt x="10695" y="1673"/>
                </a:cubicBezTo>
                <a:cubicBezTo>
                  <a:pt x="10621" y="1663"/>
                  <a:pt x="10549" y="1636"/>
                  <a:pt x="10485" y="1595"/>
                </a:cubicBezTo>
                <a:cubicBezTo>
                  <a:pt x="10344" y="1506"/>
                  <a:pt x="10239" y="1357"/>
                  <a:pt x="10183" y="1202"/>
                </a:cubicBezTo>
                <a:cubicBezTo>
                  <a:pt x="10124" y="1042"/>
                  <a:pt x="10111" y="861"/>
                  <a:pt x="10179" y="702"/>
                </a:cubicBezTo>
                <a:cubicBezTo>
                  <a:pt x="10240" y="562"/>
                  <a:pt x="10362" y="466"/>
                  <a:pt x="10510" y="432"/>
                </a:cubicBezTo>
                <a:cubicBezTo>
                  <a:pt x="10651" y="399"/>
                  <a:pt x="10808" y="429"/>
                  <a:pt x="10914" y="532"/>
                </a:cubicBezTo>
                <a:cubicBezTo>
                  <a:pt x="10914" y="533"/>
                  <a:pt x="10914" y="532"/>
                  <a:pt x="10914" y="532"/>
                </a:cubicBezTo>
                <a:cubicBezTo>
                  <a:pt x="10896" y="510"/>
                  <a:pt x="10877" y="488"/>
                  <a:pt x="10854" y="470"/>
                </a:cubicBezTo>
                <a:cubicBezTo>
                  <a:pt x="10664" y="323"/>
                  <a:pt x="10359" y="397"/>
                  <a:pt x="10209" y="567"/>
                </a:cubicBezTo>
                <a:cubicBezTo>
                  <a:pt x="10010" y="790"/>
                  <a:pt x="10019" y="1148"/>
                  <a:pt x="10161" y="1397"/>
                </a:cubicBezTo>
                <a:close/>
                <a:moveTo>
                  <a:pt x="9753" y="258"/>
                </a:moveTo>
                <a:cubicBezTo>
                  <a:pt x="9984" y="93"/>
                  <a:pt x="10282" y="26"/>
                  <a:pt x="10562" y="78"/>
                </a:cubicBezTo>
                <a:cubicBezTo>
                  <a:pt x="10797" y="122"/>
                  <a:pt x="11049" y="266"/>
                  <a:pt x="11138" y="500"/>
                </a:cubicBezTo>
                <a:cubicBezTo>
                  <a:pt x="11179" y="606"/>
                  <a:pt x="11186" y="738"/>
                  <a:pt x="11137" y="842"/>
                </a:cubicBezTo>
                <a:cubicBezTo>
                  <a:pt x="11084" y="953"/>
                  <a:pt x="10993" y="1045"/>
                  <a:pt x="10889" y="1106"/>
                </a:cubicBezTo>
                <a:cubicBezTo>
                  <a:pt x="10836" y="1137"/>
                  <a:pt x="10786" y="1157"/>
                  <a:pt x="10722" y="1166"/>
                </a:cubicBezTo>
                <a:cubicBezTo>
                  <a:pt x="10722" y="1166"/>
                  <a:pt x="10700" y="1168"/>
                  <a:pt x="10697" y="1168"/>
                </a:cubicBezTo>
                <a:cubicBezTo>
                  <a:pt x="10692" y="1168"/>
                  <a:pt x="10686" y="1169"/>
                  <a:pt x="10681" y="1169"/>
                </a:cubicBezTo>
                <a:cubicBezTo>
                  <a:pt x="10665" y="1169"/>
                  <a:pt x="10650" y="1168"/>
                  <a:pt x="10635" y="1166"/>
                </a:cubicBezTo>
                <a:cubicBezTo>
                  <a:pt x="10634" y="1166"/>
                  <a:pt x="10633" y="1166"/>
                  <a:pt x="10632" y="1166"/>
                </a:cubicBezTo>
                <a:cubicBezTo>
                  <a:pt x="10624" y="1164"/>
                  <a:pt x="10617" y="1163"/>
                  <a:pt x="10609" y="1161"/>
                </a:cubicBezTo>
                <a:cubicBezTo>
                  <a:pt x="10597" y="1158"/>
                  <a:pt x="10584" y="1155"/>
                  <a:pt x="10572" y="1151"/>
                </a:cubicBezTo>
                <a:cubicBezTo>
                  <a:pt x="10569" y="1150"/>
                  <a:pt x="10549" y="1141"/>
                  <a:pt x="10552" y="1143"/>
                </a:cubicBezTo>
                <a:cubicBezTo>
                  <a:pt x="10547" y="1140"/>
                  <a:pt x="10542" y="1138"/>
                  <a:pt x="10537" y="1136"/>
                </a:cubicBezTo>
                <a:cubicBezTo>
                  <a:pt x="10525" y="1129"/>
                  <a:pt x="10513" y="1122"/>
                  <a:pt x="10501" y="1114"/>
                </a:cubicBezTo>
                <a:cubicBezTo>
                  <a:pt x="10502" y="1115"/>
                  <a:pt x="10494" y="1109"/>
                  <a:pt x="10491" y="1106"/>
                </a:cubicBezTo>
                <a:cubicBezTo>
                  <a:pt x="10487" y="1103"/>
                  <a:pt x="10480" y="1098"/>
                  <a:pt x="10481" y="1098"/>
                </a:cubicBezTo>
                <a:cubicBezTo>
                  <a:pt x="10470" y="1089"/>
                  <a:pt x="10461" y="1079"/>
                  <a:pt x="10451" y="1068"/>
                </a:cubicBezTo>
                <a:cubicBezTo>
                  <a:pt x="10450" y="1067"/>
                  <a:pt x="10448" y="1065"/>
                  <a:pt x="10447" y="1063"/>
                </a:cubicBezTo>
                <a:cubicBezTo>
                  <a:pt x="10447" y="1063"/>
                  <a:pt x="10446" y="1062"/>
                  <a:pt x="10443" y="1057"/>
                </a:cubicBezTo>
                <a:cubicBezTo>
                  <a:pt x="10439" y="1051"/>
                  <a:pt x="10434" y="1044"/>
                  <a:pt x="10431" y="1037"/>
                </a:cubicBezTo>
                <a:cubicBezTo>
                  <a:pt x="10428" y="1033"/>
                  <a:pt x="10426" y="1029"/>
                  <a:pt x="10424" y="1025"/>
                </a:cubicBezTo>
                <a:cubicBezTo>
                  <a:pt x="10423" y="1024"/>
                  <a:pt x="10423" y="1023"/>
                  <a:pt x="10422" y="1022"/>
                </a:cubicBezTo>
                <a:cubicBezTo>
                  <a:pt x="10422" y="1021"/>
                  <a:pt x="10422" y="1020"/>
                  <a:pt x="10421" y="1018"/>
                </a:cubicBezTo>
                <a:cubicBezTo>
                  <a:pt x="10417" y="1007"/>
                  <a:pt x="10414" y="996"/>
                  <a:pt x="10411" y="984"/>
                </a:cubicBezTo>
                <a:cubicBezTo>
                  <a:pt x="10411" y="983"/>
                  <a:pt x="10409" y="974"/>
                  <a:pt x="10409" y="971"/>
                </a:cubicBezTo>
                <a:cubicBezTo>
                  <a:pt x="10408" y="966"/>
                  <a:pt x="10408" y="961"/>
                  <a:pt x="10408" y="956"/>
                </a:cubicBezTo>
                <a:cubicBezTo>
                  <a:pt x="10407" y="943"/>
                  <a:pt x="10408" y="931"/>
                  <a:pt x="10408" y="918"/>
                </a:cubicBezTo>
                <a:cubicBezTo>
                  <a:pt x="10409" y="922"/>
                  <a:pt x="10412" y="898"/>
                  <a:pt x="10413" y="893"/>
                </a:cubicBezTo>
                <a:cubicBezTo>
                  <a:pt x="10415" y="886"/>
                  <a:pt x="10417" y="880"/>
                  <a:pt x="10419" y="873"/>
                </a:cubicBezTo>
                <a:cubicBezTo>
                  <a:pt x="10419" y="872"/>
                  <a:pt x="10423" y="865"/>
                  <a:pt x="10424" y="862"/>
                </a:cubicBezTo>
                <a:cubicBezTo>
                  <a:pt x="10428" y="853"/>
                  <a:pt x="10433" y="844"/>
                  <a:pt x="10438" y="836"/>
                </a:cubicBezTo>
                <a:cubicBezTo>
                  <a:pt x="10439" y="834"/>
                  <a:pt x="10445" y="825"/>
                  <a:pt x="10448" y="822"/>
                </a:cubicBezTo>
                <a:cubicBezTo>
                  <a:pt x="10450" y="819"/>
                  <a:pt x="10456" y="813"/>
                  <a:pt x="10455" y="813"/>
                </a:cubicBezTo>
                <a:cubicBezTo>
                  <a:pt x="10460" y="808"/>
                  <a:pt x="10465" y="803"/>
                  <a:pt x="10470" y="798"/>
                </a:cubicBezTo>
                <a:cubicBezTo>
                  <a:pt x="10471" y="798"/>
                  <a:pt x="10472" y="797"/>
                  <a:pt x="10472" y="797"/>
                </a:cubicBezTo>
                <a:cubicBezTo>
                  <a:pt x="10473" y="796"/>
                  <a:pt x="10473" y="796"/>
                  <a:pt x="10474" y="795"/>
                </a:cubicBezTo>
                <a:cubicBezTo>
                  <a:pt x="10483" y="790"/>
                  <a:pt x="10492" y="785"/>
                  <a:pt x="10501" y="780"/>
                </a:cubicBezTo>
                <a:cubicBezTo>
                  <a:pt x="10501" y="781"/>
                  <a:pt x="10519" y="775"/>
                  <a:pt x="10523" y="774"/>
                </a:cubicBezTo>
                <a:cubicBezTo>
                  <a:pt x="10526" y="773"/>
                  <a:pt x="10530" y="773"/>
                  <a:pt x="10533" y="772"/>
                </a:cubicBezTo>
                <a:cubicBezTo>
                  <a:pt x="10534" y="772"/>
                  <a:pt x="10534" y="772"/>
                  <a:pt x="10535" y="772"/>
                </a:cubicBezTo>
                <a:cubicBezTo>
                  <a:pt x="10539" y="772"/>
                  <a:pt x="10543" y="771"/>
                  <a:pt x="10548" y="771"/>
                </a:cubicBezTo>
                <a:cubicBezTo>
                  <a:pt x="10560" y="771"/>
                  <a:pt x="10573" y="772"/>
                  <a:pt x="10585" y="773"/>
                </a:cubicBezTo>
                <a:cubicBezTo>
                  <a:pt x="10586" y="773"/>
                  <a:pt x="10586" y="773"/>
                  <a:pt x="10587" y="773"/>
                </a:cubicBezTo>
                <a:cubicBezTo>
                  <a:pt x="10593" y="774"/>
                  <a:pt x="10599" y="775"/>
                  <a:pt x="10605" y="777"/>
                </a:cubicBezTo>
                <a:cubicBezTo>
                  <a:pt x="10615" y="779"/>
                  <a:pt x="10625" y="783"/>
                  <a:pt x="10634" y="786"/>
                </a:cubicBezTo>
                <a:cubicBezTo>
                  <a:pt x="10648" y="791"/>
                  <a:pt x="10670" y="801"/>
                  <a:pt x="10683" y="815"/>
                </a:cubicBezTo>
                <a:cubicBezTo>
                  <a:pt x="10690" y="822"/>
                  <a:pt x="10695" y="831"/>
                  <a:pt x="10702" y="838"/>
                </a:cubicBezTo>
                <a:cubicBezTo>
                  <a:pt x="10710" y="846"/>
                  <a:pt x="10721" y="851"/>
                  <a:pt x="10729" y="859"/>
                </a:cubicBezTo>
                <a:cubicBezTo>
                  <a:pt x="10743" y="873"/>
                  <a:pt x="10768" y="867"/>
                  <a:pt x="10773" y="848"/>
                </a:cubicBezTo>
                <a:cubicBezTo>
                  <a:pt x="10782" y="817"/>
                  <a:pt x="10781" y="791"/>
                  <a:pt x="10764" y="763"/>
                </a:cubicBezTo>
                <a:cubicBezTo>
                  <a:pt x="10733" y="710"/>
                  <a:pt x="10687" y="670"/>
                  <a:pt x="10627" y="647"/>
                </a:cubicBezTo>
                <a:cubicBezTo>
                  <a:pt x="10572" y="626"/>
                  <a:pt x="10504" y="625"/>
                  <a:pt x="10448" y="645"/>
                </a:cubicBezTo>
                <a:cubicBezTo>
                  <a:pt x="10314" y="692"/>
                  <a:pt x="10239" y="835"/>
                  <a:pt x="10252" y="974"/>
                </a:cubicBezTo>
                <a:cubicBezTo>
                  <a:pt x="10266" y="1129"/>
                  <a:pt x="10372" y="1245"/>
                  <a:pt x="10515" y="1299"/>
                </a:cubicBezTo>
                <a:cubicBezTo>
                  <a:pt x="10662" y="1355"/>
                  <a:pt x="10828" y="1322"/>
                  <a:pt x="10961" y="1246"/>
                </a:cubicBezTo>
                <a:cubicBezTo>
                  <a:pt x="11094" y="1169"/>
                  <a:pt x="11211" y="1046"/>
                  <a:pt x="11258" y="898"/>
                </a:cubicBezTo>
                <a:cubicBezTo>
                  <a:pt x="11305" y="753"/>
                  <a:pt x="11284" y="602"/>
                  <a:pt x="11219" y="466"/>
                </a:cubicBezTo>
                <a:cubicBezTo>
                  <a:pt x="11094" y="208"/>
                  <a:pt x="10807" y="70"/>
                  <a:pt x="10534" y="35"/>
                </a:cubicBezTo>
                <a:cubicBezTo>
                  <a:pt x="10256" y="0"/>
                  <a:pt x="9967" y="75"/>
                  <a:pt x="9745" y="244"/>
                </a:cubicBezTo>
                <a:cubicBezTo>
                  <a:pt x="9736" y="251"/>
                  <a:pt x="9744" y="265"/>
                  <a:pt x="9753" y="258"/>
                </a:cubicBezTo>
                <a:close/>
                <a:moveTo>
                  <a:pt x="323" y="1618"/>
                </a:moveTo>
                <a:cubicBezTo>
                  <a:pt x="327" y="1611"/>
                  <a:pt x="331" y="1607"/>
                  <a:pt x="340" y="1602"/>
                </a:cubicBezTo>
                <a:cubicBezTo>
                  <a:pt x="354" y="1594"/>
                  <a:pt x="354" y="1594"/>
                  <a:pt x="372" y="1590"/>
                </a:cubicBezTo>
                <a:cubicBezTo>
                  <a:pt x="375" y="1589"/>
                  <a:pt x="378" y="1588"/>
                  <a:pt x="380" y="1588"/>
                </a:cubicBezTo>
                <a:cubicBezTo>
                  <a:pt x="382" y="1588"/>
                  <a:pt x="384" y="1587"/>
                  <a:pt x="385" y="1587"/>
                </a:cubicBezTo>
                <a:cubicBezTo>
                  <a:pt x="394" y="1587"/>
                  <a:pt x="402" y="1587"/>
                  <a:pt x="411" y="1587"/>
                </a:cubicBezTo>
                <a:cubicBezTo>
                  <a:pt x="410" y="1588"/>
                  <a:pt x="424" y="1590"/>
                  <a:pt x="426" y="1591"/>
                </a:cubicBezTo>
                <a:cubicBezTo>
                  <a:pt x="430" y="1592"/>
                  <a:pt x="433" y="1593"/>
                  <a:pt x="437" y="1594"/>
                </a:cubicBezTo>
                <a:cubicBezTo>
                  <a:pt x="437" y="1594"/>
                  <a:pt x="438" y="1595"/>
                  <a:pt x="439" y="1595"/>
                </a:cubicBezTo>
                <a:cubicBezTo>
                  <a:pt x="453" y="1603"/>
                  <a:pt x="458" y="1607"/>
                  <a:pt x="471" y="1623"/>
                </a:cubicBezTo>
                <a:cubicBezTo>
                  <a:pt x="484" y="1638"/>
                  <a:pt x="492" y="1657"/>
                  <a:pt x="499" y="1676"/>
                </a:cubicBezTo>
                <a:cubicBezTo>
                  <a:pt x="438" y="1670"/>
                  <a:pt x="378" y="1652"/>
                  <a:pt x="323" y="1618"/>
                </a:cubicBezTo>
                <a:close/>
                <a:moveTo>
                  <a:pt x="1096" y="567"/>
                </a:moveTo>
                <a:cubicBezTo>
                  <a:pt x="946" y="397"/>
                  <a:pt x="640" y="323"/>
                  <a:pt x="450" y="470"/>
                </a:cubicBezTo>
                <a:cubicBezTo>
                  <a:pt x="428" y="488"/>
                  <a:pt x="408" y="510"/>
                  <a:pt x="390" y="532"/>
                </a:cubicBezTo>
                <a:cubicBezTo>
                  <a:pt x="390" y="532"/>
                  <a:pt x="391" y="533"/>
                  <a:pt x="391" y="532"/>
                </a:cubicBezTo>
                <a:cubicBezTo>
                  <a:pt x="496" y="429"/>
                  <a:pt x="654" y="399"/>
                  <a:pt x="795" y="432"/>
                </a:cubicBezTo>
                <a:cubicBezTo>
                  <a:pt x="942" y="466"/>
                  <a:pt x="1065" y="562"/>
                  <a:pt x="1125" y="702"/>
                </a:cubicBezTo>
                <a:cubicBezTo>
                  <a:pt x="1194" y="861"/>
                  <a:pt x="1180" y="1042"/>
                  <a:pt x="1122" y="1202"/>
                </a:cubicBezTo>
                <a:cubicBezTo>
                  <a:pt x="1065" y="1357"/>
                  <a:pt x="960" y="1506"/>
                  <a:pt x="820" y="1595"/>
                </a:cubicBezTo>
                <a:cubicBezTo>
                  <a:pt x="756" y="1636"/>
                  <a:pt x="683" y="1663"/>
                  <a:pt x="609" y="1673"/>
                </a:cubicBezTo>
                <a:cubicBezTo>
                  <a:pt x="594" y="1609"/>
                  <a:pt x="560" y="1544"/>
                  <a:pt x="503" y="1507"/>
                </a:cubicBezTo>
                <a:cubicBezTo>
                  <a:pt x="453" y="1475"/>
                  <a:pt x="385" y="1471"/>
                  <a:pt x="330" y="1488"/>
                </a:cubicBezTo>
                <a:cubicBezTo>
                  <a:pt x="275" y="1506"/>
                  <a:pt x="224" y="1547"/>
                  <a:pt x="213" y="1606"/>
                </a:cubicBezTo>
                <a:cubicBezTo>
                  <a:pt x="210" y="1623"/>
                  <a:pt x="209" y="1641"/>
                  <a:pt x="213" y="1658"/>
                </a:cubicBezTo>
                <a:cubicBezTo>
                  <a:pt x="220" y="1684"/>
                  <a:pt x="242" y="1697"/>
                  <a:pt x="262" y="1710"/>
                </a:cubicBezTo>
                <a:cubicBezTo>
                  <a:pt x="296" y="1732"/>
                  <a:pt x="333" y="1749"/>
                  <a:pt x="370" y="1762"/>
                </a:cubicBezTo>
                <a:cubicBezTo>
                  <a:pt x="418" y="1778"/>
                  <a:pt x="468" y="1787"/>
                  <a:pt x="518" y="1789"/>
                </a:cubicBezTo>
                <a:cubicBezTo>
                  <a:pt x="523" y="1869"/>
                  <a:pt x="516" y="1953"/>
                  <a:pt x="514" y="2033"/>
                </a:cubicBezTo>
                <a:cubicBezTo>
                  <a:pt x="512" y="2152"/>
                  <a:pt x="507" y="2272"/>
                  <a:pt x="507" y="2391"/>
                </a:cubicBezTo>
                <a:cubicBezTo>
                  <a:pt x="508" y="2525"/>
                  <a:pt x="514" y="2657"/>
                  <a:pt x="526" y="2791"/>
                </a:cubicBezTo>
                <a:cubicBezTo>
                  <a:pt x="529" y="2821"/>
                  <a:pt x="569" y="2820"/>
                  <a:pt x="573" y="2791"/>
                </a:cubicBezTo>
                <a:cubicBezTo>
                  <a:pt x="599" y="2598"/>
                  <a:pt x="610" y="2406"/>
                  <a:pt x="615" y="2212"/>
                </a:cubicBezTo>
                <a:lnTo>
                  <a:pt x="622" y="1923"/>
                </a:lnTo>
                <a:cubicBezTo>
                  <a:pt x="623" y="1876"/>
                  <a:pt x="625" y="1829"/>
                  <a:pt x="623" y="1783"/>
                </a:cubicBezTo>
                <a:cubicBezTo>
                  <a:pt x="692" y="1773"/>
                  <a:pt x="760" y="1751"/>
                  <a:pt x="821" y="1719"/>
                </a:cubicBezTo>
                <a:cubicBezTo>
                  <a:pt x="958" y="1648"/>
                  <a:pt x="1068" y="1529"/>
                  <a:pt x="1143" y="1397"/>
                </a:cubicBezTo>
                <a:cubicBezTo>
                  <a:pt x="1286" y="1148"/>
                  <a:pt x="1294" y="790"/>
                  <a:pt x="1096" y="567"/>
                </a:cubicBezTo>
                <a:close/>
                <a:moveTo>
                  <a:pt x="1560" y="244"/>
                </a:moveTo>
                <a:cubicBezTo>
                  <a:pt x="1337" y="75"/>
                  <a:pt x="1048" y="0"/>
                  <a:pt x="771" y="35"/>
                </a:cubicBezTo>
                <a:cubicBezTo>
                  <a:pt x="498" y="70"/>
                  <a:pt x="211" y="208"/>
                  <a:pt x="86" y="466"/>
                </a:cubicBezTo>
                <a:cubicBezTo>
                  <a:pt x="20" y="602"/>
                  <a:pt x="0" y="753"/>
                  <a:pt x="46" y="898"/>
                </a:cubicBezTo>
                <a:cubicBezTo>
                  <a:pt x="93" y="1046"/>
                  <a:pt x="211" y="1169"/>
                  <a:pt x="344" y="1246"/>
                </a:cubicBezTo>
                <a:cubicBezTo>
                  <a:pt x="477" y="1322"/>
                  <a:pt x="643" y="1355"/>
                  <a:pt x="790" y="1299"/>
                </a:cubicBezTo>
                <a:cubicBezTo>
                  <a:pt x="933" y="1245"/>
                  <a:pt x="1038" y="1129"/>
                  <a:pt x="1053" y="974"/>
                </a:cubicBezTo>
                <a:cubicBezTo>
                  <a:pt x="1066" y="835"/>
                  <a:pt x="990" y="692"/>
                  <a:pt x="856" y="645"/>
                </a:cubicBezTo>
                <a:cubicBezTo>
                  <a:pt x="800" y="625"/>
                  <a:pt x="732" y="626"/>
                  <a:pt x="677" y="647"/>
                </a:cubicBezTo>
                <a:cubicBezTo>
                  <a:pt x="617" y="670"/>
                  <a:pt x="571" y="710"/>
                  <a:pt x="540" y="763"/>
                </a:cubicBezTo>
                <a:cubicBezTo>
                  <a:pt x="524" y="791"/>
                  <a:pt x="523" y="817"/>
                  <a:pt x="531" y="848"/>
                </a:cubicBezTo>
                <a:cubicBezTo>
                  <a:pt x="537" y="867"/>
                  <a:pt x="561" y="873"/>
                  <a:pt x="575" y="859"/>
                </a:cubicBezTo>
                <a:cubicBezTo>
                  <a:pt x="584" y="851"/>
                  <a:pt x="595" y="846"/>
                  <a:pt x="603" y="838"/>
                </a:cubicBezTo>
                <a:cubicBezTo>
                  <a:pt x="610" y="831"/>
                  <a:pt x="615" y="822"/>
                  <a:pt x="621" y="815"/>
                </a:cubicBezTo>
                <a:cubicBezTo>
                  <a:pt x="635" y="801"/>
                  <a:pt x="657" y="791"/>
                  <a:pt x="670" y="786"/>
                </a:cubicBezTo>
                <a:cubicBezTo>
                  <a:pt x="680" y="783"/>
                  <a:pt x="690" y="779"/>
                  <a:pt x="700" y="777"/>
                </a:cubicBezTo>
                <a:cubicBezTo>
                  <a:pt x="706" y="775"/>
                  <a:pt x="712" y="774"/>
                  <a:pt x="718" y="773"/>
                </a:cubicBezTo>
                <a:cubicBezTo>
                  <a:pt x="718" y="773"/>
                  <a:pt x="719" y="773"/>
                  <a:pt x="719" y="773"/>
                </a:cubicBezTo>
                <a:cubicBezTo>
                  <a:pt x="732" y="772"/>
                  <a:pt x="744" y="771"/>
                  <a:pt x="757" y="771"/>
                </a:cubicBezTo>
                <a:cubicBezTo>
                  <a:pt x="761" y="771"/>
                  <a:pt x="765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ubicBezTo>
                  <a:pt x="775" y="773"/>
                  <a:pt x="778" y="773"/>
                  <a:pt x="782" y="774"/>
                </a:cubicBezTo>
                <a:cubicBezTo>
                  <a:pt x="785" y="775"/>
                  <a:pt x="804" y="781"/>
                  <a:pt x="804" y="780"/>
                </a:cubicBezTo>
                <a:cubicBezTo>
                  <a:pt x="813" y="785"/>
                  <a:pt x="822" y="790"/>
                  <a:pt x="830" y="795"/>
                </a:cubicBezTo>
                <a:cubicBezTo>
                  <a:pt x="831" y="796"/>
                  <a:pt x="832" y="796"/>
                  <a:pt x="832" y="797"/>
                </a:cubicBezTo>
                <a:cubicBezTo>
                  <a:pt x="833" y="797"/>
                  <a:pt x="833" y="798"/>
                  <a:pt x="834" y="798"/>
                </a:cubicBezTo>
                <a:cubicBezTo>
                  <a:pt x="839" y="803"/>
                  <a:pt x="844" y="808"/>
                  <a:pt x="849" y="813"/>
                </a:cubicBezTo>
                <a:cubicBezTo>
                  <a:pt x="849" y="813"/>
                  <a:pt x="854" y="819"/>
                  <a:pt x="857" y="822"/>
                </a:cubicBezTo>
                <a:cubicBezTo>
                  <a:pt x="859" y="825"/>
                  <a:pt x="866" y="834"/>
                  <a:pt x="866" y="836"/>
                </a:cubicBezTo>
                <a:cubicBezTo>
                  <a:pt x="872" y="844"/>
                  <a:pt x="876" y="853"/>
                  <a:pt x="881" y="862"/>
                </a:cubicBezTo>
                <a:cubicBezTo>
                  <a:pt x="882" y="865"/>
                  <a:pt x="885" y="872"/>
                  <a:pt x="885" y="873"/>
                </a:cubicBezTo>
                <a:cubicBezTo>
                  <a:pt x="888" y="880"/>
                  <a:pt x="890" y="886"/>
                  <a:pt x="891" y="893"/>
                </a:cubicBezTo>
                <a:cubicBezTo>
                  <a:pt x="893" y="898"/>
                  <a:pt x="896" y="922"/>
                  <a:pt x="896" y="918"/>
                </a:cubicBezTo>
                <a:cubicBezTo>
                  <a:pt x="897" y="931"/>
                  <a:pt x="898" y="943"/>
                  <a:pt x="897" y="956"/>
                </a:cubicBezTo>
                <a:cubicBezTo>
                  <a:pt x="897" y="961"/>
                  <a:pt x="896" y="966"/>
                  <a:pt x="896" y="971"/>
                </a:cubicBezTo>
                <a:cubicBezTo>
                  <a:pt x="895" y="974"/>
                  <a:pt x="894" y="983"/>
                  <a:pt x="893" y="984"/>
                </a:cubicBezTo>
                <a:cubicBezTo>
                  <a:pt x="891" y="996"/>
                  <a:pt x="887" y="1007"/>
                  <a:pt x="883" y="1018"/>
                </a:cubicBezTo>
                <a:cubicBezTo>
                  <a:pt x="883" y="1020"/>
                  <a:pt x="883" y="1021"/>
                  <a:pt x="882" y="1022"/>
                </a:cubicBezTo>
                <a:cubicBezTo>
                  <a:pt x="882" y="1023"/>
                  <a:pt x="881" y="1024"/>
                  <a:pt x="880" y="1025"/>
                </a:cubicBezTo>
                <a:cubicBezTo>
                  <a:pt x="878" y="1029"/>
                  <a:pt x="876" y="1033"/>
                  <a:pt x="874" y="1037"/>
                </a:cubicBezTo>
                <a:cubicBezTo>
                  <a:pt x="870" y="1044"/>
                  <a:pt x="866" y="1051"/>
                  <a:pt x="862" y="1057"/>
                </a:cubicBezTo>
                <a:cubicBezTo>
                  <a:pt x="858" y="1062"/>
                  <a:pt x="857" y="1063"/>
                  <a:pt x="857" y="1063"/>
                </a:cubicBezTo>
                <a:cubicBezTo>
                  <a:pt x="856" y="1065"/>
                  <a:pt x="855" y="1067"/>
                  <a:pt x="853" y="1068"/>
                </a:cubicBezTo>
                <a:cubicBezTo>
                  <a:pt x="844" y="1079"/>
                  <a:pt x="834" y="1089"/>
                  <a:pt x="824" y="1098"/>
                </a:cubicBezTo>
                <a:cubicBezTo>
                  <a:pt x="824" y="1098"/>
                  <a:pt x="817" y="1103"/>
                  <a:pt x="814" y="1106"/>
                </a:cubicBezTo>
                <a:cubicBezTo>
                  <a:pt x="810" y="1109"/>
                  <a:pt x="803" y="1115"/>
                  <a:pt x="804" y="1114"/>
                </a:cubicBezTo>
                <a:cubicBezTo>
                  <a:pt x="792" y="1122"/>
                  <a:pt x="780" y="1129"/>
                  <a:pt x="767" y="1136"/>
                </a:cubicBezTo>
                <a:cubicBezTo>
                  <a:pt x="762" y="1138"/>
                  <a:pt x="758" y="1140"/>
                  <a:pt x="753" y="1143"/>
                </a:cubicBezTo>
                <a:cubicBezTo>
                  <a:pt x="755" y="1141"/>
                  <a:pt x="735" y="1150"/>
                  <a:pt x="733" y="1151"/>
                </a:cubicBezTo>
                <a:cubicBezTo>
                  <a:pt x="720" y="1155"/>
                  <a:pt x="708" y="1158"/>
                  <a:pt x="695" y="1161"/>
                </a:cubicBezTo>
                <a:cubicBezTo>
                  <a:pt x="688" y="1163"/>
                  <a:pt x="680" y="1164"/>
                  <a:pt x="672" y="1166"/>
                </a:cubicBezTo>
                <a:cubicBezTo>
                  <a:pt x="671" y="1166"/>
                  <a:pt x="671" y="1166"/>
                  <a:pt x="670" y="1166"/>
                </a:cubicBezTo>
                <a:cubicBezTo>
                  <a:pt x="655" y="1168"/>
                  <a:pt x="639" y="1169"/>
                  <a:pt x="624" y="1169"/>
                </a:cubicBezTo>
                <a:cubicBezTo>
                  <a:pt x="618" y="1169"/>
                  <a:pt x="613" y="1168"/>
                  <a:pt x="607" y="1168"/>
                </a:cubicBezTo>
                <a:cubicBezTo>
                  <a:pt x="605" y="1168"/>
                  <a:pt x="582" y="1166"/>
                  <a:pt x="583" y="1166"/>
                </a:cubicBezTo>
                <a:cubicBezTo>
                  <a:pt x="519" y="1157"/>
                  <a:pt x="468" y="1137"/>
                  <a:pt x="415" y="1106"/>
                </a:cubicBezTo>
                <a:cubicBezTo>
                  <a:pt x="312" y="1045"/>
                  <a:pt x="221" y="953"/>
                  <a:pt x="168" y="842"/>
                </a:cubicBezTo>
                <a:cubicBezTo>
                  <a:pt x="118" y="738"/>
                  <a:pt x="126" y="606"/>
                  <a:pt x="166" y="500"/>
                </a:cubicBezTo>
                <a:cubicBezTo>
                  <a:pt x="256" y="266"/>
                  <a:pt x="507" y="122"/>
                  <a:pt x="743" y="78"/>
                </a:cubicBezTo>
                <a:cubicBezTo>
                  <a:pt x="1023" y="26"/>
                  <a:pt x="1321" y="93"/>
                  <a:pt x="1552" y="258"/>
                </a:cubicBezTo>
                <a:cubicBezTo>
                  <a:pt x="1560" y="265"/>
                  <a:pt x="1568" y="251"/>
                  <a:pt x="1560" y="244"/>
                </a:cubicBezTo>
                <a:close/>
                <a:moveTo>
                  <a:pt x="1794" y="322"/>
                </a:moveTo>
                <a:cubicBezTo>
                  <a:pt x="1863" y="322"/>
                  <a:pt x="1932" y="322"/>
                  <a:pt x="2001" y="322"/>
                </a:cubicBezTo>
                <a:cubicBezTo>
                  <a:pt x="2188" y="322"/>
                  <a:pt x="2375" y="322"/>
                  <a:pt x="2562" y="322"/>
                </a:cubicBezTo>
                <a:cubicBezTo>
                  <a:pt x="2839" y="322"/>
                  <a:pt x="3116" y="322"/>
                  <a:pt x="3393" y="322"/>
                </a:cubicBezTo>
                <a:cubicBezTo>
                  <a:pt x="3731" y="322"/>
                  <a:pt x="4069" y="322"/>
                  <a:pt x="4407" y="322"/>
                </a:cubicBezTo>
                <a:cubicBezTo>
                  <a:pt x="4776" y="322"/>
                  <a:pt x="5145" y="322"/>
                  <a:pt x="5513" y="322"/>
                </a:cubicBezTo>
                <a:cubicBezTo>
                  <a:pt x="5888" y="322"/>
                  <a:pt x="6263" y="322"/>
                  <a:pt x="6638" y="322"/>
                </a:cubicBezTo>
                <a:cubicBezTo>
                  <a:pt x="6985" y="322"/>
                  <a:pt x="7332" y="322"/>
                  <a:pt x="7679" y="322"/>
                </a:cubicBezTo>
                <a:cubicBezTo>
                  <a:pt x="7974" y="322"/>
                  <a:pt x="8268" y="322"/>
                  <a:pt x="8563" y="322"/>
                </a:cubicBezTo>
                <a:cubicBezTo>
                  <a:pt x="8774" y="322"/>
                  <a:pt x="8986" y="322"/>
                  <a:pt x="9198" y="322"/>
                </a:cubicBezTo>
                <a:cubicBezTo>
                  <a:pt x="9298" y="322"/>
                  <a:pt x="9398" y="324"/>
                  <a:pt x="9498" y="322"/>
                </a:cubicBezTo>
                <a:cubicBezTo>
                  <a:pt x="9502" y="322"/>
                  <a:pt x="9507" y="322"/>
                  <a:pt x="9511" y="322"/>
                </a:cubicBezTo>
                <a:cubicBezTo>
                  <a:pt x="9576" y="322"/>
                  <a:pt x="9576" y="221"/>
                  <a:pt x="9511" y="221"/>
                </a:cubicBezTo>
                <a:cubicBezTo>
                  <a:pt x="9442" y="221"/>
                  <a:pt x="9372" y="221"/>
                  <a:pt x="9303" y="221"/>
                </a:cubicBezTo>
                <a:cubicBezTo>
                  <a:pt x="9116" y="221"/>
                  <a:pt x="8929" y="221"/>
                  <a:pt x="8743" y="221"/>
                </a:cubicBezTo>
                <a:cubicBezTo>
                  <a:pt x="8466" y="221"/>
                  <a:pt x="8189" y="221"/>
                  <a:pt x="7912" y="221"/>
                </a:cubicBezTo>
                <a:cubicBezTo>
                  <a:pt x="7574" y="221"/>
                  <a:pt x="7236" y="221"/>
                  <a:pt x="6898" y="221"/>
                </a:cubicBezTo>
                <a:cubicBezTo>
                  <a:pt x="6529" y="221"/>
                  <a:pt x="6160" y="221"/>
                  <a:pt x="5791" y="221"/>
                </a:cubicBezTo>
                <a:cubicBezTo>
                  <a:pt x="5416" y="221"/>
                  <a:pt x="5041" y="221"/>
                  <a:pt x="4667" y="221"/>
                </a:cubicBezTo>
                <a:cubicBezTo>
                  <a:pt x="4319" y="221"/>
                  <a:pt x="3972" y="221"/>
                  <a:pt x="3625" y="221"/>
                </a:cubicBezTo>
                <a:cubicBezTo>
                  <a:pt x="3331" y="221"/>
                  <a:pt x="3036" y="221"/>
                  <a:pt x="2742" y="221"/>
                </a:cubicBezTo>
                <a:cubicBezTo>
                  <a:pt x="2530" y="221"/>
                  <a:pt x="2319" y="221"/>
                  <a:pt x="2107" y="221"/>
                </a:cubicBezTo>
                <a:cubicBezTo>
                  <a:pt x="2007" y="221"/>
                  <a:pt x="1907" y="219"/>
                  <a:pt x="1807" y="221"/>
                </a:cubicBezTo>
                <a:cubicBezTo>
                  <a:pt x="1802" y="221"/>
                  <a:pt x="1798" y="221"/>
                  <a:pt x="1794" y="221"/>
                </a:cubicBezTo>
                <a:cubicBezTo>
                  <a:pt x="1729" y="221"/>
                  <a:pt x="1729" y="322"/>
                  <a:pt x="1794" y="322"/>
                </a:cubicBezTo>
                <a:close/>
                <a:moveTo>
                  <a:pt x="615" y="12560"/>
                </a:moveTo>
                <a:cubicBezTo>
                  <a:pt x="615" y="12475"/>
                  <a:pt x="615" y="12390"/>
                  <a:pt x="615" y="12304"/>
                </a:cubicBezTo>
                <a:cubicBezTo>
                  <a:pt x="615" y="12074"/>
                  <a:pt x="615" y="11843"/>
                  <a:pt x="615" y="11613"/>
                </a:cubicBezTo>
                <a:cubicBezTo>
                  <a:pt x="615" y="11272"/>
                  <a:pt x="615" y="10930"/>
                  <a:pt x="615" y="10588"/>
                </a:cubicBezTo>
                <a:cubicBezTo>
                  <a:pt x="615" y="10172"/>
                  <a:pt x="615" y="9755"/>
                  <a:pt x="615" y="9338"/>
                </a:cubicBezTo>
                <a:cubicBezTo>
                  <a:pt x="615" y="8883"/>
                  <a:pt x="615" y="8429"/>
                  <a:pt x="615" y="7974"/>
                </a:cubicBezTo>
                <a:cubicBezTo>
                  <a:pt x="615" y="7512"/>
                  <a:pt x="615" y="7049"/>
                  <a:pt x="615" y="6587"/>
                </a:cubicBezTo>
                <a:cubicBezTo>
                  <a:pt x="615" y="6159"/>
                  <a:pt x="615" y="5731"/>
                  <a:pt x="615" y="5303"/>
                </a:cubicBezTo>
                <a:cubicBezTo>
                  <a:pt x="615" y="4940"/>
                  <a:pt x="615" y="4577"/>
                  <a:pt x="615" y="4214"/>
                </a:cubicBezTo>
                <a:cubicBezTo>
                  <a:pt x="615" y="3953"/>
                  <a:pt x="615" y="3692"/>
                  <a:pt x="615" y="3431"/>
                </a:cubicBezTo>
                <a:cubicBezTo>
                  <a:pt x="615" y="3307"/>
                  <a:pt x="618" y="3184"/>
                  <a:pt x="615" y="3061"/>
                </a:cubicBezTo>
                <a:cubicBezTo>
                  <a:pt x="615" y="3055"/>
                  <a:pt x="615" y="3050"/>
                  <a:pt x="615" y="3045"/>
                </a:cubicBezTo>
                <a:cubicBezTo>
                  <a:pt x="615" y="2980"/>
                  <a:pt x="514" y="2979"/>
                  <a:pt x="514" y="3045"/>
                </a:cubicBezTo>
                <a:cubicBezTo>
                  <a:pt x="514" y="3130"/>
                  <a:pt x="514" y="3215"/>
                  <a:pt x="514" y="3301"/>
                </a:cubicBezTo>
                <a:cubicBezTo>
                  <a:pt x="514" y="3531"/>
                  <a:pt x="514" y="3762"/>
                  <a:pt x="514" y="3992"/>
                </a:cubicBezTo>
                <a:cubicBezTo>
                  <a:pt x="514" y="4333"/>
                  <a:pt x="514" y="4675"/>
                  <a:pt x="514" y="5017"/>
                </a:cubicBezTo>
                <a:cubicBezTo>
                  <a:pt x="514" y="5433"/>
                  <a:pt x="514" y="5850"/>
                  <a:pt x="514" y="6267"/>
                </a:cubicBezTo>
                <a:cubicBezTo>
                  <a:pt x="514" y="6722"/>
                  <a:pt x="514" y="7176"/>
                  <a:pt x="514" y="7631"/>
                </a:cubicBezTo>
                <a:cubicBezTo>
                  <a:pt x="514" y="8093"/>
                  <a:pt x="514" y="8556"/>
                  <a:pt x="514" y="9018"/>
                </a:cubicBezTo>
                <a:cubicBezTo>
                  <a:pt x="514" y="9446"/>
                  <a:pt x="514" y="9874"/>
                  <a:pt x="514" y="10302"/>
                </a:cubicBezTo>
                <a:cubicBezTo>
                  <a:pt x="514" y="10665"/>
                  <a:pt x="514" y="11028"/>
                  <a:pt x="514" y="11391"/>
                </a:cubicBezTo>
                <a:cubicBezTo>
                  <a:pt x="514" y="11652"/>
                  <a:pt x="514" y="11913"/>
                  <a:pt x="514" y="12174"/>
                </a:cubicBezTo>
                <a:cubicBezTo>
                  <a:pt x="514" y="12298"/>
                  <a:pt x="512" y="12421"/>
                  <a:pt x="514" y="12544"/>
                </a:cubicBezTo>
                <a:cubicBezTo>
                  <a:pt x="515" y="12550"/>
                  <a:pt x="514" y="12555"/>
                  <a:pt x="514" y="12560"/>
                </a:cubicBezTo>
                <a:cubicBezTo>
                  <a:pt x="514" y="12625"/>
                  <a:pt x="615" y="12626"/>
                  <a:pt x="615" y="12560"/>
                </a:cubicBezTo>
                <a:close/>
                <a:moveTo>
                  <a:pt x="817" y="13588"/>
                </a:moveTo>
                <a:cubicBezTo>
                  <a:pt x="817" y="13484"/>
                  <a:pt x="817" y="13379"/>
                  <a:pt x="817" y="13275"/>
                </a:cubicBezTo>
                <a:cubicBezTo>
                  <a:pt x="817" y="12994"/>
                  <a:pt x="817" y="12712"/>
                  <a:pt x="817" y="12431"/>
                </a:cubicBezTo>
                <a:cubicBezTo>
                  <a:pt x="817" y="12013"/>
                  <a:pt x="817" y="11596"/>
                  <a:pt x="817" y="11179"/>
                </a:cubicBezTo>
                <a:cubicBezTo>
                  <a:pt x="817" y="10669"/>
                  <a:pt x="817" y="10160"/>
                  <a:pt x="817" y="9651"/>
                </a:cubicBezTo>
                <a:cubicBezTo>
                  <a:pt x="817" y="9095"/>
                  <a:pt x="817" y="8540"/>
                  <a:pt x="817" y="7984"/>
                </a:cubicBezTo>
                <a:cubicBezTo>
                  <a:pt x="817" y="7419"/>
                  <a:pt x="817" y="6854"/>
                  <a:pt x="817" y="6289"/>
                </a:cubicBezTo>
                <a:cubicBezTo>
                  <a:pt x="817" y="5766"/>
                  <a:pt x="817" y="5243"/>
                  <a:pt x="817" y="4720"/>
                </a:cubicBezTo>
                <a:cubicBezTo>
                  <a:pt x="817" y="4277"/>
                  <a:pt x="817" y="3833"/>
                  <a:pt x="817" y="3390"/>
                </a:cubicBezTo>
                <a:cubicBezTo>
                  <a:pt x="817" y="3071"/>
                  <a:pt x="817" y="2752"/>
                  <a:pt x="817" y="2433"/>
                </a:cubicBezTo>
                <a:cubicBezTo>
                  <a:pt x="817" y="2282"/>
                  <a:pt x="820" y="2132"/>
                  <a:pt x="817" y="1981"/>
                </a:cubicBezTo>
                <a:cubicBezTo>
                  <a:pt x="817" y="1974"/>
                  <a:pt x="817" y="1968"/>
                  <a:pt x="817" y="1961"/>
                </a:cubicBezTo>
                <a:cubicBezTo>
                  <a:pt x="817" y="1929"/>
                  <a:pt x="767" y="1929"/>
                  <a:pt x="767" y="1961"/>
                </a:cubicBezTo>
                <a:cubicBezTo>
                  <a:pt x="767" y="2065"/>
                  <a:pt x="767" y="2170"/>
                  <a:pt x="767" y="2274"/>
                </a:cubicBezTo>
                <a:cubicBezTo>
                  <a:pt x="767" y="2556"/>
                  <a:pt x="767" y="2837"/>
                  <a:pt x="767" y="3119"/>
                </a:cubicBezTo>
                <a:cubicBezTo>
                  <a:pt x="767" y="3536"/>
                  <a:pt x="767" y="3953"/>
                  <a:pt x="767" y="4371"/>
                </a:cubicBezTo>
                <a:cubicBezTo>
                  <a:pt x="767" y="4880"/>
                  <a:pt x="767" y="5389"/>
                  <a:pt x="767" y="5898"/>
                </a:cubicBezTo>
                <a:cubicBezTo>
                  <a:pt x="767" y="6454"/>
                  <a:pt x="767" y="7010"/>
                  <a:pt x="767" y="7565"/>
                </a:cubicBezTo>
                <a:cubicBezTo>
                  <a:pt x="767" y="8130"/>
                  <a:pt x="767" y="8695"/>
                  <a:pt x="767" y="9260"/>
                </a:cubicBezTo>
                <a:cubicBezTo>
                  <a:pt x="767" y="9783"/>
                  <a:pt x="767" y="10306"/>
                  <a:pt x="767" y="10829"/>
                </a:cubicBezTo>
                <a:cubicBezTo>
                  <a:pt x="767" y="11272"/>
                  <a:pt x="767" y="11716"/>
                  <a:pt x="767" y="12159"/>
                </a:cubicBezTo>
                <a:cubicBezTo>
                  <a:pt x="767" y="12478"/>
                  <a:pt x="767" y="12797"/>
                  <a:pt x="767" y="13116"/>
                </a:cubicBezTo>
                <a:cubicBezTo>
                  <a:pt x="767" y="13267"/>
                  <a:pt x="765" y="13418"/>
                  <a:pt x="767" y="13568"/>
                </a:cubicBezTo>
                <a:cubicBezTo>
                  <a:pt x="767" y="13575"/>
                  <a:pt x="767" y="13582"/>
                  <a:pt x="767" y="13588"/>
                </a:cubicBezTo>
                <a:cubicBezTo>
                  <a:pt x="767" y="13621"/>
                  <a:pt x="817" y="13621"/>
                  <a:pt x="817" y="13588"/>
                </a:cubicBezTo>
                <a:close/>
                <a:moveTo>
                  <a:pt x="10057" y="15097"/>
                </a:moveTo>
                <a:cubicBezTo>
                  <a:pt x="9978" y="15097"/>
                  <a:pt x="9899" y="15097"/>
                  <a:pt x="9820" y="15097"/>
                </a:cubicBezTo>
                <a:cubicBezTo>
                  <a:pt x="9607" y="15097"/>
                  <a:pt x="9394" y="15097"/>
                  <a:pt x="9181" y="15097"/>
                </a:cubicBezTo>
                <a:cubicBezTo>
                  <a:pt x="8864" y="15097"/>
                  <a:pt x="8547" y="15097"/>
                  <a:pt x="8230" y="15097"/>
                </a:cubicBezTo>
                <a:cubicBezTo>
                  <a:pt x="7845" y="15097"/>
                  <a:pt x="7461" y="15097"/>
                  <a:pt x="7077" y="15097"/>
                </a:cubicBezTo>
                <a:cubicBezTo>
                  <a:pt x="6654" y="15097"/>
                  <a:pt x="6230" y="15097"/>
                  <a:pt x="5806" y="15097"/>
                </a:cubicBezTo>
                <a:cubicBezTo>
                  <a:pt x="5382" y="15097"/>
                  <a:pt x="4957" y="15097"/>
                  <a:pt x="4532" y="15097"/>
                </a:cubicBezTo>
                <a:cubicBezTo>
                  <a:pt x="4133" y="15097"/>
                  <a:pt x="3735" y="15097"/>
                  <a:pt x="3336" y="15097"/>
                </a:cubicBezTo>
                <a:cubicBezTo>
                  <a:pt x="3001" y="15097"/>
                  <a:pt x="2667" y="15097"/>
                  <a:pt x="2332" y="15097"/>
                </a:cubicBezTo>
                <a:cubicBezTo>
                  <a:pt x="2090" y="15097"/>
                  <a:pt x="1847" y="15097"/>
                  <a:pt x="1605" y="15097"/>
                </a:cubicBezTo>
                <a:cubicBezTo>
                  <a:pt x="1491" y="15097"/>
                  <a:pt x="1377" y="15095"/>
                  <a:pt x="1263" y="15097"/>
                </a:cubicBezTo>
                <a:cubicBezTo>
                  <a:pt x="1258" y="15097"/>
                  <a:pt x="1253" y="15097"/>
                  <a:pt x="1248" y="15097"/>
                </a:cubicBezTo>
                <a:cubicBezTo>
                  <a:pt x="1215" y="15097"/>
                  <a:pt x="1215" y="15147"/>
                  <a:pt x="1248" y="15147"/>
                </a:cubicBezTo>
                <a:cubicBezTo>
                  <a:pt x="1327" y="15147"/>
                  <a:pt x="1406" y="15147"/>
                  <a:pt x="1485" y="15147"/>
                </a:cubicBezTo>
                <a:cubicBezTo>
                  <a:pt x="1698" y="15147"/>
                  <a:pt x="1911" y="15147"/>
                  <a:pt x="2124" y="15147"/>
                </a:cubicBezTo>
                <a:cubicBezTo>
                  <a:pt x="2441" y="15147"/>
                  <a:pt x="2758" y="15147"/>
                  <a:pt x="3075" y="15147"/>
                </a:cubicBezTo>
                <a:cubicBezTo>
                  <a:pt x="3459" y="15147"/>
                  <a:pt x="3843" y="15147"/>
                  <a:pt x="4227" y="15147"/>
                </a:cubicBezTo>
                <a:cubicBezTo>
                  <a:pt x="4651" y="15147"/>
                  <a:pt x="5075" y="15147"/>
                  <a:pt x="5498" y="15147"/>
                </a:cubicBezTo>
                <a:cubicBezTo>
                  <a:pt x="5923" y="15147"/>
                  <a:pt x="6348" y="15147"/>
                  <a:pt x="6772" y="15147"/>
                </a:cubicBezTo>
                <a:cubicBezTo>
                  <a:pt x="7171" y="15147"/>
                  <a:pt x="7570" y="15147"/>
                  <a:pt x="7968" y="15147"/>
                </a:cubicBezTo>
                <a:cubicBezTo>
                  <a:pt x="8303" y="15147"/>
                  <a:pt x="8638" y="15147"/>
                  <a:pt x="8973" y="15147"/>
                </a:cubicBezTo>
                <a:cubicBezTo>
                  <a:pt x="9215" y="15147"/>
                  <a:pt x="9457" y="15147"/>
                  <a:pt x="9700" y="15147"/>
                </a:cubicBezTo>
                <a:cubicBezTo>
                  <a:pt x="9813" y="15147"/>
                  <a:pt x="9928" y="15149"/>
                  <a:pt x="10042" y="15147"/>
                </a:cubicBezTo>
                <a:cubicBezTo>
                  <a:pt x="10047" y="15147"/>
                  <a:pt x="10052" y="15147"/>
                  <a:pt x="10057" y="15147"/>
                </a:cubicBezTo>
                <a:cubicBezTo>
                  <a:pt x="10089" y="15147"/>
                  <a:pt x="10089" y="15097"/>
                  <a:pt x="10057" y="15097"/>
                </a:cubicBezTo>
                <a:close/>
                <a:moveTo>
                  <a:pt x="10057" y="452"/>
                </a:moveTo>
                <a:cubicBezTo>
                  <a:pt x="9978" y="452"/>
                  <a:pt x="9899" y="452"/>
                  <a:pt x="9820" y="452"/>
                </a:cubicBezTo>
                <a:cubicBezTo>
                  <a:pt x="9607" y="452"/>
                  <a:pt x="9394" y="452"/>
                  <a:pt x="9181" y="452"/>
                </a:cubicBezTo>
                <a:cubicBezTo>
                  <a:pt x="8864" y="452"/>
                  <a:pt x="8547" y="452"/>
                  <a:pt x="8230" y="452"/>
                </a:cubicBezTo>
                <a:cubicBezTo>
                  <a:pt x="7845" y="452"/>
                  <a:pt x="7461" y="452"/>
                  <a:pt x="7077" y="452"/>
                </a:cubicBezTo>
                <a:cubicBezTo>
                  <a:pt x="6654" y="452"/>
                  <a:pt x="6230" y="452"/>
                  <a:pt x="5806" y="452"/>
                </a:cubicBezTo>
                <a:cubicBezTo>
                  <a:pt x="5382" y="452"/>
                  <a:pt x="4957" y="452"/>
                  <a:pt x="4532" y="452"/>
                </a:cubicBezTo>
                <a:cubicBezTo>
                  <a:pt x="4133" y="452"/>
                  <a:pt x="3735" y="452"/>
                  <a:pt x="3336" y="452"/>
                </a:cubicBezTo>
                <a:cubicBezTo>
                  <a:pt x="3001" y="452"/>
                  <a:pt x="2667" y="452"/>
                  <a:pt x="2332" y="452"/>
                </a:cubicBezTo>
                <a:cubicBezTo>
                  <a:pt x="2090" y="452"/>
                  <a:pt x="1847" y="452"/>
                  <a:pt x="1605" y="452"/>
                </a:cubicBezTo>
                <a:cubicBezTo>
                  <a:pt x="1491" y="452"/>
                  <a:pt x="1377" y="450"/>
                  <a:pt x="1263" y="452"/>
                </a:cubicBezTo>
                <a:cubicBezTo>
                  <a:pt x="1258" y="452"/>
                  <a:pt x="1253" y="452"/>
                  <a:pt x="1248" y="452"/>
                </a:cubicBezTo>
                <a:cubicBezTo>
                  <a:pt x="1215" y="452"/>
                  <a:pt x="1215" y="502"/>
                  <a:pt x="1248" y="502"/>
                </a:cubicBezTo>
                <a:cubicBezTo>
                  <a:pt x="1327" y="502"/>
                  <a:pt x="1406" y="502"/>
                  <a:pt x="1485" y="502"/>
                </a:cubicBezTo>
                <a:cubicBezTo>
                  <a:pt x="1698" y="502"/>
                  <a:pt x="1911" y="502"/>
                  <a:pt x="2124" y="502"/>
                </a:cubicBezTo>
                <a:cubicBezTo>
                  <a:pt x="2441" y="502"/>
                  <a:pt x="2758" y="502"/>
                  <a:pt x="3075" y="502"/>
                </a:cubicBezTo>
                <a:cubicBezTo>
                  <a:pt x="3459" y="502"/>
                  <a:pt x="3843" y="502"/>
                  <a:pt x="4227" y="502"/>
                </a:cubicBezTo>
                <a:cubicBezTo>
                  <a:pt x="4651" y="502"/>
                  <a:pt x="5075" y="502"/>
                  <a:pt x="5498" y="502"/>
                </a:cubicBezTo>
                <a:cubicBezTo>
                  <a:pt x="5923" y="502"/>
                  <a:pt x="6348" y="502"/>
                  <a:pt x="6772" y="502"/>
                </a:cubicBezTo>
                <a:cubicBezTo>
                  <a:pt x="7171" y="502"/>
                  <a:pt x="7570" y="502"/>
                  <a:pt x="7968" y="502"/>
                </a:cubicBezTo>
                <a:cubicBezTo>
                  <a:pt x="8303" y="502"/>
                  <a:pt x="8638" y="502"/>
                  <a:pt x="8973" y="502"/>
                </a:cubicBezTo>
                <a:cubicBezTo>
                  <a:pt x="9215" y="502"/>
                  <a:pt x="9457" y="502"/>
                  <a:pt x="9700" y="502"/>
                </a:cubicBezTo>
                <a:cubicBezTo>
                  <a:pt x="9813" y="502"/>
                  <a:pt x="9928" y="504"/>
                  <a:pt x="10042" y="502"/>
                </a:cubicBezTo>
                <a:cubicBezTo>
                  <a:pt x="10047" y="502"/>
                  <a:pt x="10052" y="502"/>
                  <a:pt x="10057" y="502"/>
                </a:cubicBezTo>
                <a:cubicBezTo>
                  <a:pt x="10089" y="502"/>
                  <a:pt x="10089" y="452"/>
                  <a:pt x="10057" y="452"/>
                </a:cubicBezTo>
                <a:close/>
                <a:moveTo>
                  <a:pt x="10578" y="13588"/>
                </a:moveTo>
                <a:cubicBezTo>
                  <a:pt x="10578" y="13484"/>
                  <a:pt x="10578" y="13379"/>
                  <a:pt x="10578" y="13275"/>
                </a:cubicBezTo>
                <a:cubicBezTo>
                  <a:pt x="10578" y="12994"/>
                  <a:pt x="10578" y="12712"/>
                  <a:pt x="10578" y="12431"/>
                </a:cubicBezTo>
                <a:cubicBezTo>
                  <a:pt x="10578" y="12013"/>
                  <a:pt x="10578" y="11596"/>
                  <a:pt x="10578" y="11179"/>
                </a:cubicBezTo>
                <a:cubicBezTo>
                  <a:pt x="10578" y="10669"/>
                  <a:pt x="10578" y="10160"/>
                  <a:pt x="10578" y="9651"/>
                </a:cubicBezTo>
                <a:cubicBezTo>
                  <a:pt x="10578" y="9095"/>
                  <a:pt x="10578" y="8540"/>
                  <a:pt x="10578" y="7984"/>
                </a:cubicBezTo>
                <a:cubicBezTo>
                  <a:pt x="10578" y="7419"/>
                  <a:pt x="10578" y="6854"/>
                  <a:pt x="10578" y="6289"/>
                </a:cubicBezTo>
                <a:cubicBezTo>
                  <a:pt x="10578" y="5766"/>
                  <a:pt x="10578" y="5243"/>
                  <a:pt x="10578" y="4720"/>
                </a:cubicBezTo>
                <a:cubicBezTo>
                  <a:pt x="10578" y="4277"/>
                  <a:pt x="10578" y="3833"/>
                  <a:pt x="10578" y="3390"/>
                </a:cubicBezTo>
                <a:cubicBezTo>
                  <a:pt x="10578" y="3071"/>
                  <a:pt x="10578" y="2752"/>
                  <a:pt x="10578" y="2433"/>
                </a:cubicBezTo>
                <a:cubicBezTo>
                  <a:pt x="10578" y="2282"/>
                  <a:pt x="10580" y="2132"/>
                  <a:pt x="10578" y="1981"/>
                </a:cubicBezTo>
                <a:cubicBezTo>
                  <a:pt x="10578" y="1974"/>
                  <a:pt x="10578" y="1968"/>
                  <a:pt x="10578" y="1961"/>
                </a:cubicBezTo>
                <a:cubicBezTo>
                  <a:pt x="10578" y="1929"/>
                  <a:pt x="10527" y="1929"/>
                  <a:pt x="10527" y="1961"/>
                </a:cubicBezTo>
                <a:cubicBezTo>
                  <a:pt x="10527" y="2065"/>
                  <a:pt x="10527" y="2170"/>
                  <a:pt x="10527" y="2274"/>
                </a:cubicBezTo>
                <a:cubicBezTo>
                  <a:pt x="10527" y="2556"/>
                  <a:pt x="10527" y="2837"/>
                  <a:pt x="10527" y="3119"/>
                </a:cubicBezTo>
                <a:cubicBezTo>
                  <a:pt x="10527" y="3536"/>
                  <a:pt x="10527" y="3953"/>
                  <a:pt x="10527" y="4371"/>
                </a:cubicBezTo>
                <a:cubicBezTo>
                  <a:pt x="10527" y="4880"/>
                  <a:pt x="10527" y="5389"/>
                  <a:pt x="10527" y="5898"/>
                </a:cubicBezTo>
                <a:cubicBezTo>
                  <a:pt x="10527" y="6454"/>
                  <a:pt x="10527" y="7010"/>
                  <a:pt x="10527" y="7565"/>
                </a:cubicBezTo>
                <a:cubicBezTo>
                  <a:pt x="10527" y="8130"/>
                  <a:pt x="10527" y="8695"/>
                  <a:pt x="10527" y="9260"/>
                </a:cubicBezTo>
                <a:cubicBezTo>
                  <a:pt x="10527" y="9783"/>
                  <a:pt x="10527" y="10306"/>
                  <a:pt x="10527" y="10829"/>
                </a:cubicBezTo>
                <a:cubicBezTo>
                  <a:pt x="10527" y="11272"/>
                  <a:pt x="10527" y="11716"/>
                  <a:pt x="10527" y="12159"/>
                </a:cubicBezTo>
                <a:cubicBezTo>
                  <a:pt x="10527" y="12478"/>
                  <a:pt x="10527" y="12797"/>
                  <a:pt x="10527" y="13116"/>
                </a:cubicBezTo>
                <a:cubicBezTo>
                  <a:pt x="10527" y="13267"/>
                  <a:pt x="10525" y="13418"/>
                  <a:pt x="10527" y="13568"/>
                </a:cubicBezTo>
                <a:cubicBezTo>
                  <a:pt x="10528" y="13575"/>
                  <a:pt x="10527" y="13582"/>
                  <a:pt x="10527" y="13588"/>
                </a:cubicBezTo>
                <a:cubicBezTo>
                  <a:pt x="10527" y="13621"/>
                  <a:pt x="10578" y="13621"/>
                  <a:pt x="10578" y="13588"/>
                </a:cubicBezTo>
                <a:close/>
                <a:moveTo>
                  <a:pt x="10816" y="12560"/>
                </a:moveTo>
                <a:cubicBezTo>
                  <a:pt x="10816" y="12475"/>
                  <a:pt x="10816" y="12390"/>
                  <a:pt x="10816" y="12304"/>
                </a:cubicBezTo>
                <a:cubicBezTo>
                  <a:pt x="10816" y="12074"/>
                  <a:pt x="10816" y="11843"/>
                  <a:pt x="10816" y="11613"/>
                </a:cubicBezTo>
                <a:cubicBezTo>
                  <a:pt x="10816" y="11272"/>
                  <a:pt x="10816" y="10930"/>
                  <a:pt x="10816" y="10588"/>
                </a:cubicBezTo>
                <a:cubicBezTo>
                  <a:pt x="10816" y="10172"/>
                  <a:pt x="10816" y="9755"/>
                  <a:pt x="10816" y="9338"/>
                </a:cubicBezTo>
                <a:cubicBezTo>
                  <a:pt x="10816" y="8883"/>
                  <a:pt x="10816" y="8429"/>
                  <a:pt x="10816" y="7974"/>
                </a:cubicBezTo>
                <a:cubicBezTo>
                  <a:pt x="10816" y="7512"/>
                  <a:pt x="10816" y="7049"/>
                  <a:pt x="10816" y="6587"/>
                </a:cubicBezTo>
                <a:cubicBezTo>
                  <a:pt x="10816" y="6159"/>
                  <a:pt x="10816" y="5731"/>
                  <a:pt x="10816" y="5303"/>
                </a:cubicBezTo>
                <a:cubicBezTo>
                  <a:pt x="10816" y="4940"/>
                  <a:pt x="10816" y="4577"/>
                  <a:pt x="10816" y="4214"/>
                </a:cubicBezTo>
                <a:cubicBezTo>
                  <a:pt x="10816" y="3953"/>
                  <a:pt x="10816" y="3692"/>
                  <a:pt x="10816" y="3431"/>
                </a:cubicBezTo>
                <a:cubicBezTo>
                  <a:pt x="10816" y="3307"/>
                  <a:pt x="10818" y="3184"/>
                  <a:pt x="10816" y="3061"/>
                </a:cubicBezTo>
                <a:cubicBezTo>
                  <a:pt x="10815" y="3055"/>
                  <a:pt x="10816" y="3050"/>
                  <a:pt x="10816" y="3045"/>
                </a:cubicBezTo>
                <a:cubicBezTo>
                  <a:pt x="10816" y="2980"/>
                  <a:pt x="10715" y="2979"/>
                  <a:pt x="10715" y="3045"/>
                </a:cubicBezTo>
                <a:cubicBezTo>
                  <a:pt x="10715" y="3130"/>
                  <a:pt x="10715" y="3215"/>
                  <a:pt x="10715" y="3301"/>
                </a:cubicBezTo>
                <a:cubicBezTo>
                  <a:pt x="10715" y="3531"/>
                  <a:pt x="10715" y="3762"/>
                  <a:pt x="10715" y="3992"/>
                </a:cubicBezTo>
                <a:cubicBezTo>
                  <a:pt x="10715" y="4333"/>
                  <a:pt x="10715" y="4675"/>
                  <a:pt x="10715" y="5017"/>
                </a:cubicBezTo>
                <a:cubicBezTo>
                  <a:pt x="10715" y="5433"/>
                  <a:pt x="10715" y="5850"/>
                  <a:pt x="10715" y="6267"/>
                </a:cubicBezTo>
                <a:cubicBezTo>
                  <a:pt x="10715" y="6722"/>
                  <a:pt x="10715" y="7176"/>
                  <a:pt x="10715" y="7631"/>
                </a:cubicBezTo>
                <a:cubicBezTo>
                  <a:pt x="10715" y="8093"/>
                  <a:pt x="10715" y="8556"/>
                  <a:pt x="10715" y="9018"/>
                </a:cubicBezTo>
                <a:cubicBezTo>
                  <a:pt x="10715" y="9446"/>
                  <a:pt x="10715" y="9874"/>
                  <a:pt x="10715" y="10302"/>
                </a:cubicBezTo>
                <a:cubicBezTo>
                  <a:pt x="10715" y="10665"/>
                  <a:pt x="10715" y="11028"/>
                  <a:pt x="10715" y="11391"/>
                </a:cubicBezTo>
                <a:cubicBezTo>
                  <a:pt x="10715" y="11652"/>
                  <a:pt x="10715" y="11913"/>
                  <a:pt x="10715" y="12174"/>
                </a:cubicBezTo>
                <a:cubicBezTo>
                  <a:pt x="10715" y="12298"/>
                  <a:pt x="10712" y="12421"/>
                  <a:pt x="10715" y="12544"/>
                </a:cubicBezTo>
                <a:cubicBezTo>
                  <a:pt x="10715" y="12550"/>
                  <a:pt x="10715" y="12555"/>
                  <a:pt x="10715" y="12560"/>
                </a:cubicBezTo>
                <a:cubicBezTo>
                  <a:pt x="10715" y="12625"/>
                  <a:pt x="10816" y="12626"/>
                  <a:pt x="10816" y="12560"/>
                </a:cubicBezTo>
                <a:close/>
                <a:moveTo>
                  <a:pt x="10209" y="15051"/>
                </a:moveTo>
                <a:cubicBezTo>
                  <a:pt x="10359" y="15220"/>
                  <a:pt x="10664" y="15294"/>
                  <a:pt x="10854" y="15147"/>
                </a:cubicBezTo>
                <a:cubicBezTo>
                  <a:pt x="10877" y="15129"/>
                  <a:pt x="10896" y="15108"/>
                  <a:pt x="10914" y="15085"/>
                </a:cubicBezTo>
                <a:cubicBezTo>
                  <a:pt x="10914" y="15085"/>
                  <a:pt x="10914" y="15084"/>
                  <a:pt x="10914" y="15085"/>
                </a:cubicBezTo>
                <a:cubicBezTo>
                  <a:pt x="10808" y="15188"/>
                  <a:pt x="10651" y="15218"/>
                  <a:pt x="10510" y="15186"/>
                </a:cubicBezTo>
                <a:cubicBezTo>
                  <a:pt x="10362" y="15151"/>
                  <a:pt x="10240" y="15056"/>
                  <a:pt x="10179" y="14916"/>
                </a:cubicBezTo>
                <a:cubicBezTo>
                  <a:pt x="10111" y="14757"/>
                  <a:pt x="10124" y="14575"/>
                  <a:pt x="10183" y="14415"/>
                </a:cubicBezTo>
                <a:cubicBezTo>
                  <a:pt x="10239" y="14260"/>
                  <a:pt x="10344" y="14111"/>
                  <a:pt x="10485" y="14022"/>
                </a:cubicBezTo>
                <a:cubicBezTo>
                  <a:pt x="10549" y="13981"/>
                  <a:pt x="10621" y="13954"/>
                  <a:pt x="10695" y="13944"/>
                </a:cubicBezTo>
                <a:cubicBezTo>
                  <a:pt x="10711" y="14009"/>
                  <a:pt x="10745" y="14074"/>
                  <a:pt x="10802" y="14110"/>
                </a:cubicBezTo>
                <a:cubicBezTo>
                  <a:pt x="10851" y="14142"/>
                  <a:pt x="10919" y="14147"/>
                  <a:pt x="10975" y="14129"/>
                </a:cubicBezTo>
                <a:cubicBezTo>
                  <a:pt x="11030" y="14111"/>
                  <a:pt x="11081" y="14071"/>
                  <a:pt x="11091" y="14011"/>
                </a:cubicBezTo>
                <a:cubicBezTo>
                  <a:pt x="11095" y="13994"/>
                  <a:pt x="11096" y="13976"/>
                  <a:pt x="11091" y="13959"/>
                </a:cubicBezTo>
                <a:cubicBezTo>
                  <a:pt x="11085" y="13934"/>
                  <a:pt x="11063" y="13920"/>
                  <a:pt x="11042" y="13907"/>
                </a:cubicBezTo>
                <a:cubicBezTo>
                  <a:pt x="11009" y="13885"/>
                  <a:pt x="10972" y="13869"/>
                  <a:pt x="10934" y="13856"/>
                </a:cubicBezTo>
                <a:cubicBezTo>
                  <a:pt x="10886" y="13839"/>
                  <a:pt x="10837" y="13831"/>
                  <a:pt x="10787" y="13829"/>
                </a:cubicBezTo>
                <a:cubicBezTo>
                  <a:pt x="10782" y="13748"/>
                  <a:pt x="10789" y="13664"/>
                  <a:pt x="10791" y="13584"/>
                </a:cubicBezTo>
                <a:cubicBezTo>
                  <a:pt x="10793" y="13465"/>
                  <a:pt x="10798" y="13345"/>
                  <a:pt x="10797" y="13226"/>
                </a:cubicBezTo>
                <a:cubicBezTo>
                  <a:pt x="10796" y="13093"/>
                  <a:pt x="10790" y="12960"/>
                  <a:pt x="10778" y="12827"/>
                </a:cubicBezTo>
                <a:cubicBezTo>
                  <a:pt x="10776" y="12796"/>
                  <a:pt x="10735" y="12797"/>
                  <a:pt x="10731" y="12827"/>
                </a:cubicBezTo>
                <a:cubicBezTo>
                  <a:pt x="10706" y="13019"/>
                  <a:pt x="10695" y="13211"/>
                  <a:pt x="10690" y="13405"/>
                </a:cubicBezTo>
                <a:lnTo>
                  <a:pt x="10683" y="13695"/>
                </a:lnTo>
                <a:cubicBezTo>
                  <a:pt x="10681" y="13741"/>
                  <a:pt x="10680" y="13788"/>
                  <a:pt x="10682" y="13834"/>
                </a:cubicBezTo>
                <a:cubicBezTo>
                  <a:pt x="10612" y="13844"/>
                  <a:pt x="10545" y="13866"/>
                  <a:pt x="10483" y="13898"/>
                </a:cubicBezTo>
                <a:cubicBezTo>
                  <a:pt x="10347" y="13969"/>
                  <a:pt x="10237" y="14088"/>
                  <a:pt x="10161" y="14220"/>
                </a:cubicBezTo>
                <a:cubicBezTo>
                  <a:pt x="10019" y="14470"/>
                  <a:pt x="10010" y="14828"/>
                  <a:pt x="10209" y="15051"/>
                </a:cubicBezTo>
                <a:close/>
              </a:path>
            </a:pathLst>
          </a:custGeom>
          <a:solidFill>
            <a:srgbClr val="5C4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73963" y="342473"/>
            <a:ext cx="1000125" cy="985838"/>
          </a:xfrm>
          <a:custGeom>
            <a:avLst/>
            <a:gdLst>
              <a:gd name="T0" fmla="*/ 59 w 2772"/>
              <a:gd name="T1" fmla="*/ 0 h 2712"/>
              <a:gd name="T2" fmla="*/ 1260 w 2772"/>
              <a:gd name="T3" fmla="*/ 1091 h 2712"/>
              <a:gd name="T4" fmla="*/ 2705 w 2772"/>
              <a:gd name="T5" fmla="*/ 2414 h 2712"/>
              <a:gd name="T6" fmla="*/ 2672 w 2772"/>
              <a:gd name="T7" fmla="*/ 2672 h 2712"/>
              <a:gd name="T8" fmla="*/ 2464 w 2772"/>
              <a:gd name="T9" fmla="*/ 2679 h 2712"/>
              <a:gd name="T10" fmla="*/ 1214 w 2772"/>
              <a:gd name="T11" fmla="*/ 1290 h 2712"/>
              <a:gd name="T12" fmla="*/ 476 w 2772"/>
              <a:gd name="T13" fmla="*/ 956 h 2712"/>
              <a:gd name="T14" fmla="*/ 13 w 2772"/>
              <a:gd name="T15" fmla="*/ 198 h 2712"/>
              <a:gd name="T16" fmla="*/ 59 w 2772"/>
              <a:gd name="T17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712">
                <a:moveTo>
                  <a:pt x="59" y="0"/>
                </a:moveTo>
                <a:lnTo>
                  <a:pt x="1260" y="1091"/>
                </a:lnTo>
                <a:lnTo>
                  <a:pt x="2705" y="2414"/>
                </a:lnTo>
                <a:cubicBezTo>
                  <a:pt x="2705" y="2414"/>
                  <a:pt x="2772" y="2633"/>
                  <a:pt x="2672" y="2672"/>
                </a:cubicBezTo>
                <a:cubicBezTo>
                  <a:pt x="2573" y="2712"/>
                  <a:pt x="2464" y="2679"/>
                  <a:pt x="2464" y="2679"/>
                </a:cubicBezTo>
                <a:lnTo>
                  <a:pt x="1214" y="1290"/>
                </a:lnTo>
                <a:cubicBezTo>
                  <a:pt x="1214" y="1290"/>
                  <a:pt x="777" y="1254"/>
                  <a:pt x="476" y="956"/>
                </a:cubicBezTo>
                <a:cubicBezTo>
                  <a:pt x="175" y="658"/>
                  <a:pt x="26" y="394"/>
                  <a:pt x="13" y="198"/>
                </a:cubicBezTo>
                <a:cubicBezTo>
                  <a:pt x="0" y="3"/>
                  <a:pt x="59" y="0"/>
                  <a:pt x="59" y="0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2496288" y="825073"/>
            <a:ext cx="1319213" cy="155575"/>
          </a:xfrm>
          <a:custGeom>
            <a:avLst/>
            <a:gdLst>
              <a:gd name="T0" fmla="*/ 331 w 3655"/>
              <a:gd name="T1" fmla="*/ 42 h 430"/>
              <a:gd name="T2" fmla="*/ 3652 w 3655"/>
              <a:gd name="T3" fmla="*/ 14 h 430"/>
              <a:gd name="T4" fmla="*/ 3551 w 3655"/>
              <a:gd name="T5" fmla="*/ 420 h 430"/>
              <a:gd name="T6" fmla="*/ 3463 w 3655"/>
              <a:gd name="T7" fmla="*/ 330 h 430"/>
              <a:gd name="T8" fmla="*/ 3361 w 3655"/>
              <a:gd name="T9" fmla="*/ 228 h 430"/>
              <a:gd name="T10" fmla="*/ 2897 w 3655"/>
              <a:gd name="T11" fmla="*/ 130 h 430"/>
              <a:gd name="T12" fmla="*/ 3077 w 3655"/>
              <a:gd name="T13" fmla="*/ 305 h 430"/>
              <a:gd name="T14" fmla="*/ 3286 w 3655"/>
              <a:gd name="T15" fmla="*/ 205 h 430"/>
              <a:gd name="T16" fmla="*/ 2779 w 3655"/>
              <a:gd name="T17" fmla="*/ 421 h 430"/>
              <a:gd name="T18" fmla="*/ 2682 w 3655"/>
              <a:gd name="T19" fmla="*/ 318 h 430"/>
              <a:gd name="T20" fmla="*/ 2586 w 3655"/>
              <a:gd name="T21" fmla="*/ 231 h 430"/>
              <a:gd name="T22" fmla="*/ 2115 w 3655"/>
              <a:gd name="T23" fmla="*/ 132 h 430"/>
              <a:gd name="T24" fmla="*/ 2290 w 3655"/>
              <a:gd name="T25" fmla="*/ 306 h 430"/>
              <a:gd name="T26" fmla="*/ 2497 w 3655"/>
              <a:gd name="T27" fmla="*/ 208 h 430"/>
              <a:gd name="T28" fmla="*/ 1992 w 3655"/>
              <a:gd name="T29" fmla="*/ 415 h 430"/>
              <a:gd name="T30" fmla="*/ 1898 w 3655"/>
              <a:gd name="T31" fmla="*/ 317 h 430"/>
              <a:gd name="T32" fmla="*/ 1801 w 3655"/>
              <a:gd name="T33" fmla="*/ 235 h 430"/>
              <a:gd name="T34" fmla="*/ 1316 w 3655"/>
              <a:gd name="T35" fmla="*/ 144 h 430"/>
              <a:gd name="T36" fmla="*/ 1499 w 3655"/>
              <a:gd name="T37" fmla="*/ 310 h 430"/>
              <a:gd name="T38" fmla="*/ 1723 w 3655"/>
              <a:gd name="T39" fmla="*/ 219 h 430"/>
              <a:gd name="T40" fmla="*/ 1209 w 3655"/>
              <a:gd name="T41" fmla="*/ 430 h 430"/>
              <a:gd name="T42" fmla="*/ 1103 w 3655"/>
              <a:gd name="T43" fmla="*/ 333 h 430"/>
              <a:gd name="T44" fmla="*/ 1017 w 3655"/>
              <a:gd name="T45" fmla="*/ 231 h 430"/>
              <a:gd name="T46" fmla="*/ 561 w 3655"/>
              <a:gd name="T47" fmla="*/ 146 h 430"/>
              <a:gd name="T48" fmla="*/ 739 w 3655"/>
              <a:gd name="T49" fmla="*/ 317 h 430"/>
              <a:gd name="T50" fmla="*/ 927 w 3655"/>
              <a:gd name="T51" fmla="*/ 216 h 430"/>
              <a:gd name="T52" fmla="*/ 461 w 3655"/>
              <a:gd name="T53" fmla="*/ 421 h 430"/>
              <a:gd name="T54" fmla="*/ 373 w 3655"/>
              <a:gd name="T55" fmla="*/ 337 h 430"/>
              <a:gd name="T56" fmla="*/ 270 w 3655"/>
              <a:gd name="T57" fmla="*/ 240 h 430"/>
              <a:gd name="T58" fmla="*/ 4 w 3655"/>
              <a:gd name="T59" fmla="*/ 165 h 430"/>
              <a:gd name="T60" fmla="*/ 0 w 3655"/>
              <a:gd name="T61" fmla="*/ 225 h 430"/>
              <a:gd name="T62" fmla="*/ 198 w 3655"/>
              <a:gd name="T63" fmla="*/ 430 h 430"/>
              <a:gd name="T64" fmla="*/ 0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1" y="44"/>
                </a:moveTo>
                <a:lnTo>
                  <a:pt x="331" y="42"/>
                </a:lnTo>
                <a:lnTo>
                  <a:pt x="336" y="0"/>
                </a:lnTo>
                <a:lnTo>
                  <a:pt x="3652" y="14"/>
                </a:lnTo>
                <a:lnTo>
                  <a:pt x="3655" y="420"/>
                </a:lnTo>
                <a:lnTo>
                  <a:pt x="3551" y="420"/>
                </a:lnTo>
                <a:lnTo>
                  <a:pt x="3556" y="326"/>
                </a:lnTo>
                <a:lnTo>
                  <a:pt x="3463" y="330"/>
                </a:lnTo>
                <a:lnTo>
                  <a:pt x="3452" y="229"/>
                </a:lnTo>
                <a:lnTo>
                  <a:pt x="3361" y="228"/>
                </a:lnTo>
                <a:lnTo>
                  <a:pt x="3362" y="141"/>
                </a:lnTo>
                <a:lnTo>
                  <a:pt x="2897" y="130"/>
                </a:lnTo>
                <a:lnTo>
                  <a:pt x="2893" y="305"/>
                </a:lnTo>
                <a:lnTo>
                  <a:pt x="3077" y="305"/>
                </a:lnTo>
                <a:lnTo>
                  <a:pt x="3081" y="203"/>
                </a:lnTo>
                <a:lnTo>
                  <a:pt x="3286" y="205"/>
                </a:lnTo>
                <a:lnTo>
                  <a:pt x="3282" y="430"/>
                </a:lnTo>
                <a:lnTo>
                  <a:pt x="2779" y="421"/>
                </a:lnTo>
                <a:lnTo>
                  <a:pt x="2779" y="320"/>
                </a:lnTo>
                <a:lnTo>
                  <a:pt x="2682" y="318"/>
                </a:lnTo>
                <a:lnTo>
                  <a:pt x="2684" y="233"/>
                </a:lnTo>
                <a:lnTo>
                  <a:pt x="2586" y="231"/>
                </a:lnTo>
                <a:lnTo>
                  <a:pt x="2589" y="136"/>
                </a:lnTo>
                <a:lnTo>
                  <a:pt x="2115" y="132"/>
                </a:lnTo>
                <a:lnTo>
                  <a:pt x="2106" y="313"/>
                </a:lnTo>
                <a:lnTo>
                  <a:pt x="2290" y="306"/>
                </a:lnTo>
                <a:lnTo>
                  <a:pt x="2292" y="207"/>
                </a:lnTo>
                <a:lnTo>
                  <a:pt x="2497" y="208"/>
                </a:lnTo>
                <a:lnTo>
                  <a:pt x="2498" y="418"/>
                </a:lnTo>
                <a:lnTo>
                  <a:pt x="1992" y="415"/>
                </a:lnTo>
                <a:lnTo>
                  <a:pt x="1992" y="321"/>
                </a:lnTo>
                <a:lnTo>
                  <a:pt x="1898" y="317"/>
                </a:lnTo>
                <a:lnTo>
                  <a:pt x="1900" y="233"/>
                </a:lnTo>
                <a:lnTo>
                  <a:pt x="1801" y="235"/>
                </a:lnTo>
                <a:lnTo>
                  <a:pt x="1802" y="140"/>
                </a:lnTo>
                <a:lnTo>
                  <a:pt x="1316" y="144"/>
                </a:lnTo>
                <a:lnTo>
                  <a:pt x="1319" y="316"/>
                </a:lnTo>
                <a:lnTo>
                  <a:pt x="1499" y="310"/>
                </a:lnTo>
                <a:lnTo>
                  <a:pt x="1498" y="216"/>
                </a:lnTo>
                <a:lnTo>
                  <a:pt x="1723" y="219"/>
                </a:lnTo>
                <a:lnTo>
                  <a:pt x="1725" y="430"/>
                </a:lnTo>
                <a:lnTo>
                  <a:pt x="1209" y="430"/>
                </a:lnTo>
                <a:lnTo>
                  <a:pt x="1206" y="331"/>
                </a:lnTo>
                <a:lnTo>
                  <a:pt x="1103" y="333"/>
                </a:lnTo>
                <a:lnTo>
                  <a:pt x="1104" y="236"/>
                </a:lnTo>
                <a:lnTo>
                  <a:pt x="1017" y="231"/>
                </a:lnTo>
                <a:lnTo>
                  <a:pt x="1018" y="147"/>
                </a:lnTo>
                <a:lnTo>
                  <a:pt x="561" y="146"/>
                </a:lnTo>
                <a:lnTo>
                  <a:pt x="559" y="311"/>
                </a:lnTo>
                <a:lnTo>
                  <a:pt x="739" y="317"/>
                </a:lnTo>
                <a:lnTo>
                  <a:pt x="744" y="219"/>
                </a:lnTo>
                <a:lnTo>
                  <a:pt x="927" y="216"/>
                </a:lnTo>
                <a:lnTo>
                  <a:pt x="921" y="415"/>
                </a:lnTo>
                <a:lnTo>
                  <a:pt x="461" y="421"/>
                </a:lnTo>
                <a:lnTo>
                  <a:pt x="463" y="334"/>
                </a:lnTo>
                <a:lnTo>
                  <a:pt x="373" y="337"/>
                </a:lnTo>
                <a:lnTo>
                  <a:pt x="368" y="245"/>
                </a:lnTo>
                <a:lnTo>
                  <a:pt x="270" y="240"/>
                </a:lnTo>
                <a:lnTo>
                  <a:pt x="269" y="155"/>
                </a:lnTo>
                <a:lnTo>
                  <a:pt x="4" y="165"/>
                </a:lnTo>
                <a:lnTo>
                  <a:pt x="1" y="44"/>
                </a:lnTo>
                <a:close/>
                <a:moveTo>
                  <a:pt x="0" y="225"/>
                </a:moveTo>
                <a:lnTo>
                  <a:pt x="198" y="225"/>
                </a:lnTo>
                <a:lnTo>
                  <a:pt x="198" y="430"/>
                </a:lnTo>
                <a:lnTo>
                  <a:pt x="0" y="430"/>
                </a:lnTo>
                <a:lnTo>
                  <a:pt x="0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605575" y="825073"/>
            <a:ext cx="1319213" cy="155575"/>
          </a:xfrm>
          <a:custGeom>
            <a:avLst/>
            <a:gdLst>
              <a:gd name="T0" fmla="*/ 3324 w 3655"/>
              <a:gd name="T1" fmla="*/ 42 h 430"/>
              <a:gd name="T2" fmla="*/ 3 w 3655"/>
              <a:gd name="T3" fmla="*/ 14 h 430"/>
              <a:gd name="T4" fmla="*/ 104 w 3655"/>
              <a:gd name="T5" fmla="*/ 420 h 430"/>
              <a:gd name="T6" fmla="*/ 192 w 3655"/>
              <a:gd name="T7" fmla="*/ 330 h 430"/>
              <a:gd name="T8" fmla="*/ 294 w 3655"/>
              <a:gd name="T9" fmla="*/ 228 h 430"/>
              <a:gd name="T10" fmla="*/ 758 w 3655"/>
              <a:gd name="T11" fmla="*/ 130 h 430"/>
              <a:gd name="T12" fmla="*/ 578 w 3655"/>
              <a:gd name="T13" fmla="*/ 305 h 430"/>
              <a:gd name="T14" fmla="*/ 369 w 3655"/>
              <a:gd name="T15" fmla="*/ 205 h 430"/>
              <a:gd name="T16" fmla="*/ 876 w 3655"/>
              <a:gd name="T17" fmla="*/ 421 h 430"/>
              <a:gd name="T18" fmla="*/ 973 w 3655"/>
              <a:gd name="T19" fmla="*/ 318 h 430"/>
              <a:gd name="T20" fmla="*/ 1069 w 3655"/>
              <a:gd name="T21" fmla="*/ 231 h 430"/>
              <a:gd name="T22" fmla="*/ 1540 w 3655"/>
              <a:gd name="T23" fmla="*/ 132 h 430"/>
              <a:gd name="T24" fmla="*/ 1365 w 3655"/>
              <a:gd name="T25" fmla="*/ 306 h 430"/>
              <a:gd name="T26" fmla="*/ 1158 w 3655"/>
              <a:gd name="T27" fmla="*/ 208 h 430"/>
              <a:gd name="T28" fmla="*/ 1663 w 3655"/>
              <a:gd name="T29" fmla="*/ 415 h 430"/>
              <a:gd name="T30" fmla="*/ 1757 w 3655"/>
              <a:gd name="T31" fmla="*/ 317 h 430"/>
              <a:gd name="T32" fmla="*/ 1854 w 3655"/>
              <a:gd name="T33" fmla="*/ 235 h 430"/>
              <a:gd name="T34" fmla="*/ 2339 w 3655"/>
              <a:gd name="T35" fmla="*/ 144 h 430"/>
              <a:gd name="T36" fmla="*/ 2155 w 3655"/>
              <a:gd name="T37" fmla="*/ 310 h 430"/>
              <a:gd name="T38" fmla="*/ 1932 w 3655"/>
              <a:gd name="T39" fmla="*/ 219 h 430"/>
              <a:gd name="T40" fmla="*/ 2446 w 3655"/>
              <a:gd name="T41" fmla="*/ 430 h 430"/>
              <a:gd name="T42" fmla="*/ 2552 w 3655"/>
              <a:gd name="T43" fmla="*/ 333 h 430"/>
              <a:gd name="T44" fmla="*/ 2638 w 3655"/>
              <a:gd name="T45" fmla="*/ 231 h 430"/>
              <a:gd name="T46" fmla="*/ 3094 w 3655"/>
              <a:gd name="T47" fmla="*/ 146 h 430"/>
              <a:gd name="T48" fmla="*/ 2916 w 3655"/>
              <a:gd name="T49" fmla="*/ 317 h 430"/>
              <a:gd name="T50" fmla="*/ 2728 w 3655"/>
              <a:gd name="T51" fmla="*/ 216 h 430"/>
              <a:gd name="T52" fmla="*/ 3194 w 3655"/>
              <a:gd name="T53" fmla="*/ 421 h 430"/>
              <a:gd name="T54" fmla="*/ 3282 w 3655"/>
              <a:gd name="T55" fmla="*/ 337 h 430"/>
              <a:gd name="T56" fmla="*/ 3385 w 3655"/>
              <a:gd name="T57" fmla="*/ 240 h 430"/>
              <a:gd name="T58" fmla="*/ 3651 w 3655"/>
              <a:gd name="T59" fmla="*/ 165 h 430"/>
              <a:gd name="T60" fmla="*/ 3655 w 3655"/>
              <a:gd name="T61" fmla="*/ 225 h 430"/>
              <a:gd name="T62" fmla="*/ 3457 w 3655"/>
              <a:gd name="T63" fmla="*/ 430 h 430"/>
              <a:gd name="T64" fmla="*/ 3655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3654" y="44"/>
                </a:moveTo>
                <a:lnTo>
                  <a:pt x="3324" y="42"/>
                </a:lnTo>
                <a:lnTo>
                  <a:pt x="3319" y="0"/>
                </a:lnTo>
                <a:lnTo>
                  <a:pt x="3" y="14"/>
                </a:lnTo>
                <a:lnTo>
                  <a:pt x="0" y="420"/>
                </a:lnTo>
                <a:lnTo>
                  <a:pt x="104" y="420"/>
                </a:lnTo>
                <a:lnTo>
                  <a:pt x="99" y="326"/>
                </a:lnTo>
                <a:lnTo>
                  <a:pt x="192" y="330"/>
                </a:lnTo>
                <a:lnTo>
                  <a:pt x="203" y="229"/>
                </a:lnTo>
                <a:lnTo>
                  <a:pt x="294" y="228"/>
                </a:lnTo>
                <a:lnTo>
                  <a:pt x="293" y="141"/>
                </a:lnTo>
                <a:lnTo>
                  <a:pt x="758" y="130"/>
                </a:lnTo>
                <a:lnTo>
                  <a:pt x="762" y="305"/>
                </a:lnTo>
                <a:lnTo>
                  <a:pt x="578" y="305"/>
                </a:lnTo>
                <a:lnTo>
                  <a:pt x="574" y="203"/>
                </a:lnTo>
                <a:lnTo>
                  <a:pt x="369" y="205"/>
                </a:lnTo>
                <a:lnTo>
                  <a:pt x="373" y="430"/>
                </a:lnTo>
                <a:lnTo>
                  <a:pt x="876" y="421"/>
                </a:lnTo>
                <a:lnTo>
                  <a:pt x="876" y="320"/>
                </a:lnTo>
                <a:lnTo>
                  <a:pt x="973" y="318"/>
                </a:lnTo>
                <a:lnTo>
                  <a:pt x="971" y="233"/>
                </a:lnTo>
                <a:lnTo>
                  <a:pt x="1069" y="231"/>
                </a:lnTo>
                <a:lnTo>
                  <a:pt x="1066" y="136"/>
                </a:lnTo>
                <a:lnTo>
                  <a:pt x="1540" y="132"/>
                </a:lnTo>
                <a:lnTo>
                  <a:pt x="1548" y="313"/>
                </a:lnTo>
                <a:lnTo>
                  <a:pt x="1365" y="306"/>
                </a:lnTo>
                <a:lnTo>
                  <a:pt x="1363" y="207"/>
                </a:lnTo>
                <a:lnTo>
                  <a:pt x="1158" y="208"/>
                </a:lnTo>
                <a:lnTo>
                  <a:pt x="1157" y="418"/>
                </a:lnTo>
                <a:lnTo>
                  <a:pt x="1663" y="415"/>
                </a:lnTo>
                <a:lnTo>
                  <a:pt x="1663" y="321"/>
                </a:lnTo>
                <a:lnTo>
                  <a:pt x="1757" y="317"/>
                </a:lnTo>
                <a:lnTo>
                  <a:pt x="1755" y="233"/>
                </a:lnTo>
                <a:lnTo>
                  <a:pt x="1854" y="235"/>
                </a:lnTo>
                <a:lnTo>
                  <a:pt x="1853" y="140"/>
                </a:lnTo>
                <a:lnTo>
                  <a:pt x="2339" y="144"/>
                </a:lnTo>
                <a:lnTo>
                  <a:pt x="2336" y="316"/>
                </a:lnTo>
                <a:lnTo>
                  <a:pt x="2155" y="310"/>
                </a:lnTo>
                <a:lnTo>
                  <a:pt x="2157" y="216"/>
                </a:lnTo>
                <a:lnTo>
                  <a:pt x="1932" y="219"/>
                </a:lnTo>
                <a:lnTo>
                  <a:pt x="1930" y="430"/>
                </a:lnTo>
                <a:lnTo>
                  <a:pt x="2446" y="430"/>
                </a:lnTo>
                <a:lnTo>
                  <a:pt x="2449" y="331"/>
                </a:lnTo>
                <a:lnTo>
                  <a:pt x="2552" y="333"/>
                </a:lnTo>
                <a:lnTo>
                  <a:pt x="2551" y="236"/>
                </a:lnTo>
                <a:lnTo>
                  <a:pt x="2638" y="231"/>
                </a:lnTo>
                <a:lnTo>
                  <a:pt x="2637" y="147"/>
                </a:lnTo>
                <a:lnTo>
                  <a:pt x="3094" y="146"/>
                </a:lnTo>
                <a:lnTo>
                  <a:pt x="3096" y="311"/>
                </a:lnTo>
                <a:lnTo>
                  <a:pt x="2916" y="317"/>
                </a:lnTo>
                <a:lnTo>
                  <a:pt x="2911" y="219"/>
                </a:lnTo>
                <a:lnTo>
                  <a:pt x="2728" y="216"/>
                </a:lnTo>
                <a:lnTo>
                  <a:pt x="2734" y="415"/>
                </a:lnTo>
                <a:lnTo>
                  <a:pt x="3194" y="421"/>
                </a:lnTo>
                <a:lnTo>
                  <a:pt x="3192" y="334"/>
                </a:lnTo>
                <a:lnTo>
                  <a:pt x="3282" y="337"/>
                </a:lnTo>
                <a:lnTo>
                  <a:pt x="3287" y="245"/>
                </a:lnTo>
                <a:lnTo>
                  <a:pt x="3385" y="240"/>
                </a:lnTo>
                <a:lnTo>
                  <a:pt x="3385" y="155"/>
                </a:lnTo>
                <a:lnTo>
                  <a:pt x="3651" y="165"/>
                </a:lnTo>
                <a:lnTo>
                  <a:pt x="3654" y="44"/>
                </a:lnTo>
                <a:close/>
                <a:moveTo>
                  <a:pt x="3655" y="225"/>
                </a:moveTo>
                <a:lnTo>
                  <a:pt x="3457" y="225"/>
                </a:lnTo>
                <a:lnTo>
                  <a:pt x="3457" y="430"/>
                </a:lnTo>
                <a:lnTo>
                  <a:pt x="3655" y="430"/>
                </a:lnTo>
                <a:lnTo>
                  <a:pt x="3655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756513" y="286910"/>
            <a:ext cx="1076325" cy="1036638"/>
          </a:xfrm>
          <a:custGeom>
            <a:avLst/>
            <a:gdLst>
              <a:gd name="T0" fmla="*/ 25 w 2982"/>
              <a:gd name="T1" fmla="*/ 2593 h 2849"/>
              <a:gd name="T2" fmla="*/ 1513 w 2982"/>
              <a:gd name="T3" fmla="*/ 1187 h 2849"/>
              <a:gd name="T4" fmla="*/ 1539 w 2982"/>
              <a:gd name="T5" fmla="*/ 733 h 2849"/>
              <a:gd name="T6" fmla="*/ 2343 w 2982"/>
              <a:gd name="T7" fmla="*/ 56 h 2849"/>
              <a:gd name="T8" fmla="*/ 2575 w 2982"/>
              <a:gd name="T9" fmla="*/ 63 h 2849"/>
              <a:gd name="T10" fmla="*/ 2965 w 2982"/>
              <a:gd name="T11" fmla="*/ 470 h 2849"/>
              <a:gd name="T12" fmla="*/ 2948 w 2982"/>
              <a:gd name="T13" fmla="*/ 599 h 2849"/>
              <a:gd name="T14" fmla="*/ 2214 w 2982"/>
              <a:gd name="T15" fmla="*/ 1346 h 2849"/>
              <a:gd name="T16" fmla="*/ 1907 w 2982"/>
              <a:gd name="T17" fmla="*/ 1386 h 2849"/>
              <a:gd name="T18" fmla="*/ 1745 w 2982"/>
              <a:gd name="T19" fmla="*/ 1369 h 2849"/>
              <a:gd name="T20" fmla="*/ 237 w 2982"/>
              <a:gd name="T21" fmla="*/ 2828 h 2849"/>
              <a:gd name="T22" fmla="*/ 58 w 2982"/>
              <a:gd name="T23" fmla="*/ 2793 h 2849"/>
              <a:gd name="T24" fmla="*/ 25 w 2982"/>
              <a:gd name="T25" fmla="*/ 2593 h 2849"/>
              <a:gd name="T26" fmla="*/ 2085 w 2982"/>
              <a:gd name="T27" fmla="*/ 1121 h 2849"/>
              <a:gd name="T28" fmla="*/ 2725 w 2982"/>
              <a:gd name="T29" fmla="*/ 563 h 2849"/>
              <a:gd name="T30" fmla="*/ 2750 w 2982"/>
              <a:gd name="T31" fmla="*/ 565 h 2849"/>
              <a:gd name="T32" fmla="*/ 2755 w 2982"/>
              <a:gd name="T33" fmla="*/ 570 h 2849"/>
              <a:gd name="T34" fmla="*/ 2754 w 2982"/>
              <a:gd name="T35" fmla="*/ 594 h 2849"/>
              <a:gd name="T36" fmla="*/ 2115 w 2982"/>
              <a:gd name="T37" fmla="*/ 1152 h 2849"/>
              <a:gd name="T38" fmla="*/ 2090 w 2982"/>
              <a:gd name="T39" fmla="*/ 1151 h 2849"/>
              <a:gd name="T40" fmla="*/ 2084 w 2982"/>
              <a:gd name="T41" fmla="*/ 1145 h 2849"/>
              <a:gd name="T42" fmla="*/ 2085 w 2982"/>
              <a:gd name="T43" fmla="*/ 1121 h 2849"/>
              <a:gd name="T44" fmla="*/ 1927 w 2982"/>
              <a:gd name="T45" fmla="*/ 964 h 2849"/>
              <a:gd name="T46" fmla="*/ 2567 w 2982"/>
              <a:gd name="T47" fmla="*/ 406 h 2849"/>
              <a:gd name="T48" fmla="*/ 2592 w 2982"/>
              <a:gd name="T49" fmla="*/ 407 h 2849"/>
              <a:gd name="T50" fmla="*/ 2597 w 2982"/>
              <a:gd name="T51" fmla="*/ 413 h 2849"/>
              <a:gd name="T52" fmla="*/ 2596 w 2982"/>
              <a:gd name="T53" fmla="*/ 437 h 2849"/>
              <a:gd name="T54" fmla="*/ 1957 w 2982"/>
              <a:gd name="T55" fmla="*/ 995 h 2849"/>
              <a:gd name="T56" fmla="*/ 1932 w 2982"/>
              <a:gd name="T57" fmla="*/ 993 h 2849"/>
              <a:gd name="T58" fmla="*/ 1926 w 2982"/>
              <a:gd name="T59" fmla="*/ 988 h 2849"/>
              <a:gd name="T60" fmla="*/ 1927 w 2982"/>
              <a:gd name="T61" fmla="*/ 964 h 2849"/>
              <a:gd name="T62" fmla="*/ 1770 w 2982"/>
              <a:gd name="T63" fmla="*/ 805 h 2849"/>
              <a:gd name="T64" fmla="*/ 2409 w 2982"/>
              <a:gd name="T65" fmla="*/ 247 h 2849"/>
              <a:gd name="T66" fmla="*/ 2434 w 2982"/>
              <a:gd name="T67" fmla="*/ 249 h 2849"/>
              <a:gd name="T68" fmla="*/ 2440 w 2982"/>
              <a:gd name="T69" fmla="*/ 254 h 2849"/>
              <a:gd name="T70" fmla="*/ 2439 w 2982"/>
              <a:gd name="T71" fmla="*/ 278 h 2849"/>
              <a:gd name="T72" fmla="*/ 1799 w 2982"/>
              <a:gd name="T73" fmla="*/ 836 h 2849"/>
              <a:gd name="T74" fmla="*/ 1774 w 2982"/>
              <a:gd name="T75" fmla="*/ 835 h 2849"/>
              <a:gd name="T76" fmla="*/ 1769 w 2982"/>
              <a:gd name="T77" fmla="*/ 829 h 2849"/>
              <a:gd name="T78" fmla="*/ 1770 w 2982"/>
              <a:gd name="T79" fmla="*/ 805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2" h="2849">
                <a:moveTo>
                  <a:pt x="25" y="2593"/>
                </a:moveTo>
                <a:lnTo>
                  <a:pt x="1513" y="1187"/>
                </a:lnTo>
                <a:cubicBezTo>
                  <a:pt x="1513" y="1187"/>
                  <a:pt x="1460" y="888"/>
                  <a:pt x="1539" y="733"/>
                </a:cubicBezTo>
                <a:cubicBezTo>
                  <a:pt x="1619" y="577"/>
                  <a:pt x="2343" y="56"/>
                  <a:pt x="2343" y="56"/>
                </a:cubicBezTo>
                <a:cubicBezTo>
                  <a:pt x="2343" y="56"/>
                  <a:pt x="2476" y="0"/>
                  <a:pt x="2575" y="63"/>
                </a:cubicBezTo>
                <a:cubicBezTo>
                  <a:pt x="2674" y="126"/>
                  <a:pt x="2965" y="470"/>
                  <a:pt x="2965" y="470"/>
                </a:cubicBezTo>
                <a:cubicBezTo>
                  <a:pt x="2965" y="470"/>
                  <a:pt x="2982" y="526"/>
                  <a:pt x="2948" y="599"/>
                </a:cubicBezTo>
                <a:cubicBezTo>
                  <a:pt x="2915" y="671"/>
                  <a:pt x="2214" y="1346"/>
                  <a:pt x="2214" y="1346"/>
                </a:cubicBezTo>
                <a:cubicBezTo>
                  <a:pt x="2214" y="1346"/>
                  <a:pt x="2019" y="1392"/>
                  <a:pt x="1907" y="1386"/>
                </a:cubicBezTo>
                <a:cubicBezTo>
                  <a:pt x="1794" y="1379"/>
                  <a:pt x="1745" y="1369"/>
                  <a:pt x="1745" y="1369"/>
                </a:cubicBezTo>
                <a:lnTo>
                  <a:pt x="237" y="2828"/>
                </a:lnTo>
                <a:cubicBezTo>
                  <a:pt x="237" y="2828"/>
                  <a:pt x="116" y="2849"/>
                  <a:pt x="58" y="2793"/>
                </a:cubicBezTo>
                <a:cubicBezTo>
                  <a:pt x="0" y="2737"/>
                  <a:pt x="25" y="2593"/>
                  <a:pt x="25" y="2593"/>
                </a:cubicBezTo>
                <a:close/>
                <a:moveTo>
                  <a:pt x="2085" y="1121"/>
                </a:moveTo>
                <a:lnTo>
                  <a:pt x="2725" y="563"/>
                </a:lnTo>
                <a:cubicBezTo>
                  <a:pt x="2732" y="557"/>
                  <a:pt x="2743" y="558"/>
                  <a:pt x="2750" y="565"/>
                </a:cubicBezTo>
                <a:lnTo>
                  <a:pt x="2755" y="570"/>
                </a:lnTo>
                <a:cubicBezTo>
                  <a:pt x="2762" y="577"/>
                  <a:pt x="2761" y="588"/>
                  <a:pt x="2754" y="594"/>
                </a:cubicBezTo>
                <a:lnTo>
                  <a:pt x="2115" y="1152"/>
                </a:lnTo>
                <a:cubicBezTo>
                  <a:pt x="2108" y="1158"/>
                  <a:pt x="2096" y="1158"/>
                  <a:pt x="2090" y="1151"/>
                </a:cubicBezTo>
                <a:lnTo>
                  <a:pt x="2084" y="1145"/>
                </a:lnTo>
                <a:cubicBezTo>
                  <a:pt x="2078" y="1138"/>
                  <a:pt x="2078" y="1127"/>
                  <a:pt x="2085" y="1121"/>
                </a:cubicBezTo>
                <a:close/>
                <a:moveTo>
                  <a:pt x="1927" y="964"/>
                </a:moveTo>
                <a:lnTo>
                  <a:pt x="2567" y="406"/>
                </a:lnTo>
                <a:cubicBezTo>
                  <a:pt x="2574" y="400"/>
                  <a:pt x="2585" y="400"/>
                  <a:pt x="2592" y="407"/>
                </a:cubicBezTo>
                <a:lnTo>
                  <a:pt x="2597" y="413"/>
                </a:lnTo>
                <a:cubicBezTo>
                  <a:pt x="2604" y="420"/>
                  <a:pt x="2604" y="431"/>
                  <a:pt x="2596" y="437"/>
                </a:cubicBezTo>
                <a:lnTo>
                  <a:pt x="1957" y="995"/>
                </a:lnTo>
                <a:cubicBezTo>
                  <a:pt x="1950" y="1001"/>
                  <a:pt x="1938" y="1000"/>
                  <a:pt x="1932" y="993"/>
                </a:cubicBezTo>
                <a:lnTo>
                  <a:pt x="1926" y="988"/>
                </a:lnTo>
                <a:cubicBezTo>
                  <a:pt x="1920" y="981"/>
                  <a:pt x="1920" y="970"/>
                  <a:pt x="1927" y="964"/>
                </a:cubicBezTo>
                <a:close/>
                <a:moveTo>
                  <a:pt x="1770" y="805"/>
                </a:moveTo>
                <a:lnTo>
                  <a:pt x="2409" y="247"/>
                </a:lnTo>
                <a:cubicBezTo>
                  <a:pt x="2416" y="241"/>
                  <a:pt x="2428" y="242"/>
                  <a:pt x="2434" y="249"/>
                </a:cubicBezTo>
                <a:lnTo>
                  <a:pt x="2440" y="254"/>
                </a:lnTo>
                <a:cubicBezTo>
                  <a:pt x="2446" y="261"/>
                  <a:pt x="2446" y="272"/>
                  <a:pt x="2439" y="278"/>
                </a:cubicBezTo>
                <a:lnTo>
                  <a:pt x="1799" y="836"/>
                </a:lnTo>
                <a:cubicBezTo>
                  <a:pt x="1792" y="842"/>
                  <a:pt x="1781" y="842"/>
                  <a:pt x="1774" y="835"/>
                </a:cubicBezTo>
                <a:lnTo>
                  <a:pt x="1769" y="829"/>
                </a:lnTo>
                <a:cubicBezTo>
                  <a:pt x="1762" y="822"/>
                  <a:pt x="1763" y="811"/>
                  <a:pt x="1770" y="805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712188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86550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86550" y="1833135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705838" y="1833135"/>
            <a:ext cx="949325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CuadroTexto 41"/>
          <p:cNvSpPr txBox="1"/>
          <p:nvPr/>
        </p:nvSpPr>
        <p:spPr>
          <a:xfrm>
            <a:off x="701602" y="3491443"/>
            <a:ext cx="2327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Chancho al cilindro, 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 la caja china y al palo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1601" y="3994024"/>
            <a:ext cx="264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Duos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y </a:t>
            </a:r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Trios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Marinos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Y demás platos especiales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4" name="Robnei.com"/>
          <p:cNvSpPr>
            <a:spLocks/>
          </p:cNvSpPr>
          <p:nvPr/>
        </p:nvSpPr>
        <p:spPr bwMode="auto">
          <a:xfrm>
            <a:off x="510500" y="4053115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1676" y="1391667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3068864" y="1381481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765454" y="598113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PEDIDOS AL: </a:t>
            </a:r>
            <a:endParaRPr lang="es-PE" sz="1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61325" y="5775825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933176944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926688534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4" y="4515692"/>
            <a:ext cx="2173347" cy="1341906"/>
          </a:xfrm>
          <a:prstGeom prst="rect">
            <a:avLst/>
          </a:prstGeom>
        </p:spPr>
      </p:pic>
      <p:pic>
        <p:nvPicPr>
          <p:cNvPr id="38" name="Gif Efecto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3345322"/>
            <a:ext cx="3140305" cy="3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3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8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7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7" grpId="1"/>
      <p:bldP spid="13" grpId="1" animBg="1"/>
      <p:bldP spid="18" grpId="1" animBg="1"/>
      <p:bldP spid="18" grpId="2" animBg="1"/>
      <p:bldP spid="20" grpId="1" animBg="1"/>
      <p:bldP spid="21" grpId="1" animBg="1"/>
      <p:bldP spid="22" grpId="1" animBg="1"/>
      <p:bldP spid="22" grpId="2" animBg="1"/>
      <p:bldP spid="7" grpId="1" animBg="1"/>
      <p:bldP spid="34" grpId="1" animBg="1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com"/>
          <p:cNvSpPr txBox="1"/>
          <p:nvPr/>
        </p:nvSpPr>
        <p:spPr>
          <a:xfrm>
            <a:off x="671592" y="1246196"/>
            <a:ext cx="298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 II</a:t>
            </a:r>
            <a:endParaRPr lang="es-PE" sz="3000" b="1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1514063" y="1701676"/>
            <a:ext cx="1406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n w="28575">
                  <a:noFill/>
                </a:ln>
                <a:solidFill>
                  <a:srgbClr val="DEA80D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RESTOBAR</a:t>
            </a:r>
            <a:endParaRPr lang="es-PE" sz="1300" b="1" dirty="0">
              <a:ln w="28575">
                <a:noFill/>
              </a:ln>
              <a:solidFill>
                <a:srgbClr val="DEA80D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81" y="2192533"/>
            <a:ext cx="380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Les ofrece a su distinguida clientela: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574833" y="189751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SALTUR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500880" y="250557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CuadroTexto 47"/>
          <p:cNvSpPr txBox="1"/>
          <p:nvPr/>
        </p:nvSpPr>
        <p:spPr>
          <a:xfrm>
            <a:off x="701602" y="2460683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Ceviches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9" name="Robnei.com"/>
          <p:cNvSpPr>
            <a:spLocks/>
          </p:cNvSpPr>
          <p:nvPr/>
        </p:nvSpPr>
        <p:spPr bwMode="auto">
          <a:xfrm>
            <a:off x="500880" y="277036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CuadroTexto 49"/>
          <p:cNvSpPr txBox="1"/>
          <p:nvPr/>
        </p:nvSpPr>
        <p:spPr>
          <a:xfrm>
            <a:off x="701602" y="2705990"/>
            <a:ext cx="11728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Parihuelas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1" name="Robnei.com"/>
          <p:cNvSpPr>
            <a:spLocks/>
          </p:cNvSpPr>
          <p:nvPr/>
        </p:nvSpPr>
        <p:spPr bwMode="auto">
          <a:xfrm>
            <a:off x="508500" y="302215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CuadroTexto 51"/>
          <p:cNvSpPr txBox="1"/>
          <p:nvPr/>
        </p:nvSpPr>
        <p:spPr>
          <a:xfrm>
            <a:off x="701602" y="2966538"/>
            <a:ext cx="1992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Arroz con Mariscos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3" name="Robnei.com"/>
          <p:cNvSpPr>
            <a:spLocks/>
          </p:cNvSpPr>
          <p:nvPr/>
        </p:nvSpPr>
        <p:spPr bwMode="auto">
          <a:xfrm>
            <a:off x="508499" y="328190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CuadroTexto 53"/>
          <p:cNvSpPr txBox="1"/>
          <p:nvPr/>
        </p:nvSpPr>
        <p:spPr>
          <a:xfrm>
            <a:off x="701602" y="3220736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Jaleas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5" name="Robnei.com"/>
          <p:cNvSpPr>
            <a:spLocks/>
          </p:cNvSpPr>
          <p:nvPr/>
        </p:nvSpPr>
        <p:spPr bwMode="auto">
          <a:xfrm>
            <a:off x="508499" y="3551642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0283" y="95576"/>
            <a:ext cx="4081463" cy="6599138"/>
          </a:xfrm>
          <a:custGeom>
            <a:avLst/>
            <a:gdLst>
              <a:gd name="T0" fmla="*/ 10833 w 11305"/>
              <a:gd name="T1" fmla="*/ 13995 h 15617"/>
              <a:gd name="T2" fmla="*/ 380 w 11305"/>
              <a:gd name="T3" fmla="*/ 14029 h 15617"/>
              <a:gd name="T4" fmla="*/ 573 w 11305"/>
              <a:gd name="T5" fmla="*/ 12827 h 15617"/>
              <a:gd name="T6" fmla="*/ 503 w 11305"/>
              <a:gd name="T7" fmla="*/ 14110 h 15617"/>
              <a:gd name="T8" fmla="*/ 1143 w 11305"/>
              <a:gd name="T9" fmla="*/ 14220 h 15617"/>
              <a:gd name="T10" fmla="*/ 672 w 11305"/>
              <a:gd name="T11" fmla="*/ 14451 h 15617"/>
              <a:gd name="T12" fmla="*/ 862 w 11305"/>
              <a:gd name="T13" fmla="*/ 14560 h 15617"/>
              <a:gd name="T14" fmla="*/ 885 w 11305"/>
              <a:gd name="T15" fmla="*/ 14744 h 15617"/>
              <a:gd name="T16" fmla="*/ 771 w 11305"/>
              <a:gd name="T17" fmla="*/ 14845 h 15617"/>
              <a:gd name="T18" fmla="*/ 531 w 11305"/>
              <a:gd name="T19" fmla="*/ 14770 h 15617"/>
              <a:gd name="T20" fmla="*/ 1560 w 11305"/>
              <a:gd name="T21" fmla="*/ 15373 h 15617"/>
              <a:gd name="T22" fmla="*/ 10627 w 11305"/>
              <a:gd name="T23" fmla="*/ 14970 h 15617"/>
              <a:gd name="T24" fmla="*/ 10548 w 11305"/>
              <a:gd name="T25" fmla="*/ 14846 h 15617"/>
              <a:gd name="T26" fmla="*/ 10438 w 11305"/>
              <a:gd name="T27" fmla="*/ 14782 h 15617"/>
              <a:gd name="T28" fmla="*/ 10424 w 11305"/>
              <a:gd name="T29" fmla="*/ 14592 h 15617"/>
              <a:gd name="T30" fmla="*/ 10572 w 11305"/>
              <a:gd name="T31" fmla="*/ 14467 h 15617"/>
              <a:gd name="T32" fmla="*/ 10562 w 11305"/>
              <a:gd name="T33" fmla="*/ 15539 h 15617"/>
              <a:gd name="T34" fmla="*/ 3625 w 11305"/>
              <a:gd name="T35" fmla="*/ 15295 h 15617"/>
              <a:gd name="T36" fmla="*/ 5513 w 11305"/>
              <a:gd name="T37" fmla="*/ 15396 h 15617"/>
              <a:gd name="T38" fmla="*/ 10866 w 11305"/>
              <a:gd name="T39" fmla="*/ 1595 h 15617"/>
              <a:gd name="T40" fmla="*/ 10161 w 11305"/>
              <a:gd name="T41" fmla="*/ 1397 h 15617"/>
              <a:gd name="T42" fmla="*/ 10934 w 11305"/>
              <a:gd name="T43" fmla="*/ 1762 h 15617"/>
              <a:gd name="T44" fmla="*/ 10510 w 11305"/>
              <a:gd name="T45" fmla="*/ 432 h 15617"/>
              <a:gd name="T46" fmla="*/ 10889 w 11305"/>
              <a:gd name="T47" fmla="*/ 1106 h 15617"/>
              <a:gd name="T48" fmla="*/ 10501 w 11305"/>
              <a:gd name="T49" fmla="*/ 1114 h 15617"/>
              <a:gd name="T50" fmla="*/ 10411 w 11305"/>
              <a:gd name="T51" fmla="*/ 984 h 15617"/>
              <a:gd name="T52" fmla="*/ 10470 w 11305"/>
              <a:gd name="T53" fmla="*/ 798 h 15617"/>
              <a:gd name="T54" fmla="*/ 10605 w 11305"/>
              <a:gd name="T55" fmla="*/ 777 h 15617"/>
              <a:gd name="T56" fmla="*/ 10515 w 11305"/>
              <a:gd name="T57" fmla="*/ 1299 h 15617"/>
              <a:gd name="T58" fmla="*/ 380 w 11305"/>
              <a:gd name="T59" fmla="*/ 1588 h 15617"/>
              <a:gd name="T60" fmla="*/ 450 w 11305"/>
              <a:gd name="T61" fmla="*/ 470 h 15617"/>
              <a:gd name="T62" fmla="*/ 213 w 11305"/>
              <a:gd name="T63" fmla="*/ 1606 h 15617"/>
              <a:gd name="T64" fmla="*/ 622 w 11305"/>
              <a:gd name="T65" fmla="*/ 1923 h 15617"/>
              <a:gd name="T66" fmla="*/ 790 w 11305"/>
              <a:gd name="T67" fmla="*/ 1299 h 15617"/>
              <a:gd name="T68" fmla="*/ 700 w 11305"/>
              <a:gd name="T69" fmla="*/ 777 h 15617"/>
              <a:gd name="T70" fmla="*/ 834 w 11305"/>
              <a:gd name="T71" fmla="*/ 798 h 15617"/>
              <a:gd name="T72" fmla="*/ 893 w 11305"/>
              <a:gd name="T73" fmla="*/ 984 h 15617"/>
              <a:gd name="T74" fmla="*/ 804 w 11305"/>
              <a:gd name="T75" fmla="*/ 1114 h 15617"/>
              <a:gd name="T76" fmla="*/ 415 w 11305"/>
              <a:gd name="T77" fmla="*/ 1106 h 15617"/>
              <a:gd name="T78" fmla="*/ 4407 w 11305"/>
              <a:gd name="T79" fmla="*/ 322 h 15617"/>
              <a:gd name="T80" fmla="*/ 8743 w 11305"/>
              <a:gd name="T81" fmla="*/ 221 h 15617"/>
              <a:gd name="T82" fmla="*/ 1794 w 11305"/>
              <a:gd name="T83" fmla="*/ 322 h 15617"/>
              <a:gd name="T84" fmla="*/ 615 w 11305"/>
              <a:gd name="T85" fmla="*/ 3431 h 15617"/>
              <a:gd name="T86" fmla="*/ 514 w 11305"/>
              <a:gd name="T87" fmla="*/ 10302 h 15617"/>
              <a:gd name="T88" fmla="*/ 817 w 11305"/>
              <a:gd name="T89" fmla="*/ 9651 h 15617"/>
              <a:gd name="T90" fmla="*/ 767 w 11305"/>
              <a:gd name="T91" fmla="*/ 3119 h 15617"/>
              <a:gd name="T92" fmla="*/ 817 w 11305"/>
              <a:gd name="T93" fmla="*/ 13588 h 15617"/>
              <a:gd name="T94" fmla="*/ 1605 w 11305"/>
              <a:gd name="T95" fmla="*/ 15097 h 15617"/>
              <a:gd name="T96" fmla="*/ 7968 w 11305"/>
              <a:gd name="T97" fmla="*/ 15147 h 15617"/>
              <a:gd name="T98" fmla="*/ 7077 w 11305"/>
              <a:gd name="T99" fmla="*/ 452 h 15617"/>
              <a:gd name="T100" fmla="*/ 2124 w 11305"/>
              <a:gd name="T101" fmla="*/ 502 h 15617"/>
              <a:gd name="T102" fmla="*/ 10057 w 11305"/>
              <a:gd name="T103" fmla="*/ 452 h 15617"/>
              <a:gd name="T104" fmla="*/ 10578 w 11305"/>
              <a:gd name="T105" fmla="*/ 2433 h 15617"/>
              <a:gd name="T106" fmla="*/ 10527 w 11305"/>
              <a:gd name="T107" fmla="*/ 10829 h 15617"/>
              <a:gd name="T108" fmla="*/ 10816 w 11305"/>
              <a:gd name="T109" fmla="*/ 9338 h 15617"/>
              <a:gd name="T110" fmla="*/ 10715 w 11305"/>
              <a:gd name="T111" fmla="*/ 3992 h 15617"/>
              <a:gd name="T112" fmla="*/ 10816 w 11305"/>
              <a:gd name="T113" fmla="*/ 12560 h 15617"/>
              <a:gd name="T114" fmla="*/ 10802 w 11305"/>
              <a:gd name="T115" fmla="*/ 14110 h 15617"/>
              <a:gd name="T116" fmla="*/ 10731 w 11305"/>
              <a:gd name="T117" fmla="*/ 12827 h 15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05" h="15617">
                <a:moveTo>
                  <a:pt x="10981" y="13999"/>
                </a:moveTo>
                <a:cubicBezTo>
                  <a:pt x="10977" y="14007"/>
                  <a:pt x="10974" y="14010"/>
                  <a:pt x="10964" y="14015"/>
                </a:cubicBezTo>
                <a:cubicBezTo>
                  <a:pt x="10950" y="14023"/>
                  <a:pt x="10951" y="14024"/>
                  <a:pt x="10933" y="14028"/>
                </a:cubicBezTo>
                <a:cubicBezTo>
                  <a:pt x="10930" y="14028"/>
                  <a:pt x="10927" y="14029"/>
                  <a:pt x="10924" y="14029"/>
                </a:cubicBezTo>
                <a:cubicBezTo>
                  <a:pt x="10923" y="14030"/>
                  <a:pt x="10920" y="14030"/>
                  <a:pt x="10920" y="14030"/>
                </a:cubicBezTo>
                <a:cubicBezTo>
                  <a:pt x="10911" y="14031"/>
                  <a:pt x="10902" y="14031"/>
                  <a:pt x="10894" y="14030"/>
                </a:cubicBezTo>
                <a:cubicBezTo>
                  <a:pt x="10894" y="14030"/>
                  <a:pt x="10880" y="14027"/>
                  <a:pt x="10878" y="14027"/>
                </a:cubicBezTo>
                <a:cubicBezTo>
                  <a:pt x="10875" y="14026"/>
                  <a:pt x="10871" y="14025"/>
                  <a:pt x="10868" y="14023"/>
                </a:cubicBezTo>
                <a:cubicBezTo>
                  <a:pt x="10867" y="14023"/>
                  <a:pt x="10867" y="14023"/>
                  <a:pt x="10866" y="14022"/>
                </a:cubicBezTo>
                <a:cubicBezTo>
                  <a:pt x="10851" y="14015"/>
                  <a:pt x="10846" y="14010"/>
                  <a:pt x="10833" y="13995"/>
                </a:cubicBezTo>
                <a:cubicBezTo>
                  <a:pt x="10821" y="13979"/>
                  <a:pt x="10812" y="13961"/>
                  <a:pt x="10806" y="13941"/>
                </a:cubicBezTo>
                <a:cubicBezTo>
                  <a:pt x="10867" y="13947"/>
                  <a:pt x="10927" y="13966"/>
                  <a:pt x="10981" y="13999"/>
                </a:cubicBezTo>
                <a:close/>
                <a:moveTo>
                  <a:pt x="499" y="13941"/>
                </a:moveTo>
                <a:cubicBezTo>
                  <a:pt x="492" y="13961"/>
                  <a:pt x="484" y="13979"/>
                  <a:pt x="471" y="13995"/>
                </a:cubicBezTo>
                <a:cubicBezTo>
                  <a:pt x="458" y="14010"/>
                  <a:pt x="453" y="14015"/>
                  <a:pt x="439" y="14022"/>
                </a:cubicBezTo>
                <a:cubicBezTo>
                  <a:pt x="438" y="14023"/>
                  <a:pt x="437" y="14023"/>
                  <a:pt x="437" y="14023"/>
                </a:cubicBezTo>
                <a:cubicBezTo>
                  <a:pt x="433" y="14025"/>
                  <a:pt x="430" y="14026"/>
                  <a:pt x="426" y="14027"/>
                </a:cubicBezTo>
                <a:cubicBezTo>
                  <a:pt x="424" y="14027"/>
                  <a:pt x="410" y="14030"/>
                  <a:pt x="411" y="14030"/>
                </a:cubicBezTo>
                <a:cubicBezTo>
                  <a:pt x="402" y="14031"/>
                  <a:pt x="394" y="14031"/>
                  <a:pt x="385" y="14030"/>
                </a:cubicBezTo>
                <a:cubicBezTo>
                  <a:pt x="384" y="14030"/>
                  <a:pt x="382" y="14030"/>
                  <a:pt x="380" y="14029"/>
                </a:cubicBezTo>
                <a:cubicBezTo>
                  <a:pt x="378" y="14029"/>
                  <a:pt x="375" y="14028"/>
                  <a:pt x="372" y="14028"/>
                </a:cubicBezTo>
                <a:cubicBezTo>
                  <a:pt x="354" y="14024"/>
                  <a:pt x="354" y="14023"/>
                  <a:pt x="340" y="14015"/>
                </a:cubicBezTo>
                <a:cubicBezTo>
                  <a:pt x="331" y="14010"/>
                  <a:pt x="327" y="14007"/>
                  <a:pt x="323" y="13999"/>
                </a:cubicBezTo>
                <a:cubicBezTo>
                  <a:pt x="378" y="13966"/>
                  <a:pt x="438" y="13947"/>
                  <a:pt x="499" y="13941"/>
                </a:cubicBezTo>
                <a:close/>
                <a:moveTo>
                  <a:pt x="1143" y="14220"/>
                </a:moveTo>
                <a:cubicBezTo>
                  <a:pt x="1068" y="14088"/>
                  <a:pt x="958" y="13969"/>
                  <a:pt x="821" y="13898"/>
                </a:cubicBezTo>
                <a:cubicBezTo>
                  <a:pt x="760" y="13866"/>
                  <a:pt x="692" y="13844"/>
                  <a:pt x="623" y="13834"/>
                </a:cubicBezTo>
                <a:cubicBezTo>
                  <a:pt x="625" y="13788"/>
                  <a:pt x="623" y="13741"/>
                  <a:pt x="622" y="13695"/>
                </a:cubicBezTo>
                <a:lnTo>
                  <a:pt x="615" y="13405"/>
                </a:lnTo>
                <a:cubicBezTo>
                  <a:pt x="610" y="13211"/>
                  <a:pt x="599" y="13019"/>
                  <a:pt x="573" y="12827"/>
                </a:cubicBezTo>
                <a:cubicBezTo>
                  <a:pt x="569" y="12797"/>
                  <a:pt x="529" y="12796"/>
                  <a:pt x="526" y="12827"/>
                </a:cubicBezTo>
                <a:cubicBezTo>
                  <a:pt x="514" y="12960"/>
                  <a:pt x="508" y="13093"/>
                  <a:pt x="507" y="13226"/>
                </a:cubicBezTo>
                <a:cubicBezTo>
                  <a:pt x="507" y="13345"/>
                  <a:pt x="512" y="13465"/>
                  <a:pt x="514" y="13584"/>
                </a:cubicBezTo>
                <a:cubicBezTo>
                  <a:pt x="516" y="13664"/>
                  <a:pt x="523" y="13748"/>
                  <a:pt x="518" y="13829"/>
                </a:cubicBezTo>
                <a:cubicBezTo>
                  <a:pt x="468" y="13831"/>
                  <a:pt x="418" y="13839"/>
                  <a:pt x="370" y="13856"/>
                </a:cubicBezTo>
                <a:cubicBezTo>
                  <a:pt x="333" y="13869"/>
                  <a:pt x="296" y="13885"/>
                  <a:pt x="262" y="13907"/>
                </a:cubicBezTo>
                <a:cubicBezTo>
                  <a:pt x="242" y="13920"/>
                  <a:pt x="220" y="13934"/>
                  <a:pt x="213" y="13959"/>
                </a:cubicBezTo>
                <a:cubicBezTo>
                  <a:pt x="209" y="13976"/>
                  <a:pt x="210" y="13994"/>
                  <a:pt x="213" y="14011"/>
                </a:cubicBezTo>
                <a:cubicBezTo>
                  <a:pt x="224" y="14071"/>
                  <a:pt x="275" y="14111"/>
                  <a:pt x="330" y="14129"/>
                </a:cubicBezTo>
                <a:cubicBezTo>
                  <a:pt x="385" y="14147"/>
                  <a:pt x="453" y="14142"/>
                  <a:pt x="503" y="14110"/>
                </a:cubicBezTo>
                <a:cubicBezTo>
                  <a:pt x="560" y="14074"/>
                  <a:pt x="594" y="14009"/>
                  <a:pt x="609" y="13944"/>
                </a:cubicBezTo>
                <a:cubicBezTo>
                  <a:pt x="683" y="13954"/>
                  <a:pt x="756" y="13981"/>
                  <a:pt x="820" y="14022"/>
                </a:cubicBezTo>
                <a:cubicBezTo>
                  <a:pt x="960" y="14111"/>
                  <a:pt x="1065" y="14260"/>
                  <a:pt x="1122" y="14415"/>
                </a:cubicBezTo>
                <a:cubicBezTo>
                  <a:pt x="1180" y="14575"/>
                  <a:pt x="1194" y="14757"/>
                  <a:pt x="1125" y="14916"/>
                </a:cubicBezTo>
                <a:cubicBezTo>
                  <a:pt x="1065" y="15056"/>
                  <a:pt x="942" y="15151"/>
                  <a:pt x="795" y="15186"/>
                </a:cubicBezTo>
                <a:cubicBezTo>
                  <a:pt x="654" y="15218"/>
                  <a:pt x="496" y="15188"/>
                  <a:pt x="391" y="15085"/>
                </a:cubicBezTo>
                <a:cubicBezTo>
                  <a:pt x="391" y="15084"/>
                  <a:pt x="390" y="15085"/>
                  <a:pt x="390" y="15085"/>
                </a:cubicBezTo>
                <a:cubicBezTo>
                  <a:pt x="408" y="15108"/>
                  <a:pt x="428" y="15129"/>
                  <a:pt x="450" y="15147"/>
                </a:cubicBezTo>
                <a:cubicBezTo>
                  <a:pt x="640" y="15294"/>
                  <a:pt x="946" y="15220"/>
                  <a:pt x="1096" y="15051"/>
                </a:cubicBezTo>
                <a:cubicBezTo>
                  <a:pt x="1294" y="14828"/>
                  <a:pt x="1286" y="14470"/>
                  <a:pt x="1143" y="14220"/>
                </a:cubicBezTo>
                <a:close/>
                <a:moveTo>
                  <a:pt x="1552" y="15359"/>
                </a:moveTo>
                <a:cubicBezTo>
                  <a:pt x="1321" y="15525"/>
                  <a:pt x="1023" y="15591"/>
                  <a:pt x="743" y="15539"/>
                </a:cubicBezTo>
                <a:cubicBezTo>
                  <a:pt x="507" y="15495"/>
                  <a:pt x="256" y="15352"/>
                  <a:pt x="166" y="15117"/>
                </a:cubicBezTo>
                <a:cubicBezTo>
                  <a:pt x="126" y="15011"/>
                  <a:pt x="118" y="14879"/>
                  <a:pt x="168" y="14775"/>
                </a:cubicBezTo>
                <a:cubicBezTo>
                  <a:pt x="221" y="14664"/>
                  <a:pt x="312" y="14572"/>
                  <a:pt x="415" y="14512"/>
                </a:cubicBezTo>
                <a:cubicBezTo>
                  <a:pt x="468" y="14481"/>
                  <a:pt x="519" y="14460"/>
                  <a:pt x="583" y="14451"/>
                </a:cubicBezTo>
                <a:cubicBezTo>
                  <a:pt x="582" y="14451"/>
                  <a:pt x="605" y="14449"/>
                  <a:pt x="607" y="14449"/>
                </a:cubicBezTo>
                <a:cubicBezTo>
                  <a:pt x="613" y="14449"/>
                  <a:pt x="618" y="14449"/>
                  <a:pt x="624" y="14449"/>
                </a:cubicBezTo>
                <a:cubicBezTo>
                  <a:pt x="639" y="14448"/>
                  <a:pt x="655" y="14449"/>
                  <a:pt x="670" y="14451"/>
                </a:cubicBezTo>
                <a:cubicBezTo>
                  <a:pt x="671" y="14451"/>
                  <a:pt x="671" y="14451"/>
                  <a:pt x="672" y="14451"/>
                </a:cubicBezTo>
                <a:cubicBezTo>
                  <a:pt x="680" y="14453"/>
                  <a:pt x="688" y="14454"/>
                  <a:pt x="695" y="14456"/>
                </a:cubicBezTo>
                <a:cubicBezTo>
                  <a:pt x="708" y="14459"/>
                  <a:pt x="720" y="14463"/>
                  <a:pt x="733" y="14467"/>
                </a:cubicBezTo>
                <a:cubicBezTo>
                  <a:pt x="735" y="14467"/>
                  <a:pt x="755" y="14476"/>
                  <a:pt x="753" y="14475"/>
                </a:cubicBezTo>
                <a:cubicBezTo>
                  <a:pt x="758" y="14477"/>
                  <a:pt x="762" y="14479"/>
                  <a:pt x="767" y="14482"/>
                </a:cubicBezTo>
                <a:cubicBezTo>
                  <a:pt x="780" y="14488"/>
                  <a:pt x="792" y="14495"/>
                  <a:pt x="804" y="14503"/>
                </a:cubicBezTo>
                <a:cubicBezTo>
                  <a:pt x="803" y="14503"/>
                  <a:pt x="810" y="14508"/>
                  <a:pt x="814" y="14511"/>
                </a:cubicBezTo>
                <a:cubicBezTo>
                  <a:pt x="817" y="14514"/>
                  <a:pt x="824" y="14520"/>
                  <a:pt x="824" y="14519"/>
                </a:cubicBezTo>
                <a:cubicBezTo>
                  <a:pt x="834" y="14528"/>
                  <a:pt x="844" y="14538"/>
                  <a:pt x="853" y="14549"/>
                </a:cubicBezTo>
                <a:cubicBezTo>
                  <a:pt x="855" y="14551"/>
                  <a:pt x="856" y="14552"/>
                  <a:pt x="857" y="14554"/>
                </a:cubicBezTo>
                <a:cubicBezTo>
                  <a:pt x="857" y="14554"/>
                  <a:pt x="858" y="14556"/>
                  <a:pt x="862" y="14560"/>
                </a:cubicBezTo>
                <a:cubicBezTo>
                  <a:pt x="866" y="14567"/>
                  <a:pt x="870" y="14573"/>
                  <a:pt x="874" y="14580"/>
                </a:cubicBezTo>
                <a:cubicBezTo>
                  <a:pt x="876" y="14584"/>
                  <a:pt x="878" y="14588"/>
                  <a:pt x="880" y="14592"/>
                </a:cubicBezTo>
                <a:cubicBezTo>
                  <a:pt x="881" y="14594"/>
                  <a:pt x="882" y="14595"/>
                  <a:pt x="882" y="14596"/>
                </a:cubicBezTo>
                <a:cubicBezTo>
                  <a:pt x="883" y="14596"/>
                  <a:pt x="883" y="14598"/>
                  <a:pt x="883" y="14599"/>
                </a:cubicBezTo>
                <a:cubicBezTo>
                  <a:pt x="887" y="14610"/>
                  <a:pt x="891" y="14621"/>
                  <a:pt x="893" y="14633"/>
                </a:cubicBezTo>
                <a:cubicBezTo>
                  <a:pt x="894" y="14634"/>
                  <a:pt x="895" y="14643"/>
                  <a:pt x="896" y="14646"/>
                </a:cubicBezTo>
                <a:cubicBezTo>
                  <a:pt x="896" y="14651"/>
                  <a:pt x="897" y="14656"/>
                  <a:pt x="897" y="14661"/>
                </a:cubicBezTo>
                <a:cubicBezTo>
                  <a:pt x="898" y="14674"/>
                  <a:pt x="897" y="14686"/>
                  <a:pt x="896" y="14699"/>
                </a:cubicBezTo>
                <a:cubicBezTo>
                  <a:pt x="896" y="14695"/>
                  <a:pt x="893" y="14719"/>
                  <a:pt x="891" y="14724"/>
                </a:cubicBezTo>
                <a:cubicBezTo>
                  <a:pt x="890" y="14731"/>
                  <a:pt x="888" y="14737"/>
                  <a:pt x="885" y="14744"/>
                </a:cubicBezTo>
                <a:cubicBezTo>
                  <a:pt x="885" y="14745"/>
                  <a:pt x="882" y="14752"/>
                  <a:pt x="881" y="14755"/>
                </a:cubicBezTo>
                <a:cubicBezTo>
                  <a:pt x="876" y="14764"/>
                  <a:pt x="872" y="14773"/>
                  <a:pt x="866" y="14782"/>
                </a:cubicBezTo>
                <a:cubicBezTo>
                  <a:pt x="866" y="14783"/>
                  <a:pt x="859" y="14792"/>
                  <a:pt x="857" y="14796"/>
                </a:cubicBezTo>
                <a:cubicBezTo>
                  <a:pt x="854" y="14799"/>
                  <a:pt x="849" y="14805"/>
                  <a:pt x="849" y="14804"/>
                </a:cubicBezTo>
                <a:cubicBezTo>
                  <a:pt x="844" y="14809"/>
                  <a:pt x="839" y="14814"/>
                  <a:pt x="834" y="14819"/>
                </a:cubicBezTo>
                <a:cubicBezTo>
                  <a:pt x="833" y="14820"/>
                  <a:pt x="833" y="14820"/>
                  <a:pt x="832" y="14821"/>
                </a:cubicBezTo>
                <a:cubicBezTo>
                  <a:pt x="832" y="14821"/>
                  <a:pt x="831" y="14821"/>
                  <a:pt x="830" y="14822"/>
                </a:cubicBezTo>
                <a:cubicBezTo>
                  <a:pt x="822" y="14828"/>
                  <a:pt x="813" y="14833"/>
                  <a:pt x="804" y="14837"/>
                </a:cubicBezTo>
                <a:cubicBezTo>
                  <a:pt x="804" y="14836"/>
                  <a:pt x="785" y="14842"/>
                  <a:pt x="782" y="14843"/>
                </a:cubicBezTo>
                <a:cubicBezTo>
                  <a:pt x="778" y="14844"/>
                  <a:pt x="775" y="14845"/>
                  <a:pt x="771" y="14845"/>
                </a:cubicBezTo>
                <a:cubicBezTo>
                  <a:pt x="771" y="14845"/>
                  <a:pt x="770" y="14845"/>
                  <a:pt x="770" y="14845"/>
                </a:cubicBezTo>
                <a:cubicBezTo>
                  <a:pt x="765" y="14846"/>
                  <a:pt x="761" y="14846"/>
                  <a:pt x="757" y="14846"/>
                </a:cubicBezTo>
                <a:cubicBezTo>
                  <a:pt x="744" y="14847"/>
                  <a:pt x="732" y="14845"/>
                  <a:pt x="719" y="14844"/>
                </a:cubicBezTo>
                <a:cubicBezTo>
                  <a:pt x="719" y="14844"/>
                  <a:pt x="718" y="14844"/>
                  <a:pt x="718" y="14844"/>
                </a:cubicBezTo>
                <a:cubicBezTo>
                  <a:pt x="712" y="14843"/>
                  <a:pt x="706" y="14842"/>
                  <a:pt x="700" y="14841"/>
                </a:cubicBezTo>
                <a:cubicBezTo>
                  <a:pt x="690" y="14838"/>
                  <a:pt x="680" y="14834"/>
                  <a:pt x="670" y="14831"/>
                </a:cubicBezTo>
                <a:cubicBezTo>
                  <a:pt x="657" y="14826"/>
                  <a:pt x="635" y="14817"/>
                  <a:pt x="621" y="14803"/>
                </a:cubicBezTo>
                <a:cubicBezTo>
                  <a:pt x="615" y="14795"/>
                  <a:pt x="610" y="14786"/>
                  <a:pt x="603" y="14779"/>
                </a:cubicBezTo>
                <a:cubicBezTo>
                  <a:pt x="595" y="14771"/>
                  <a:pt x="584" y="14766"/>
                  <a:pt x="575" y="14758"/>
                </a:cubicBezTo>
                <a:cubicBezTo>
                  <a:pt x="561" y="14745"/>
                  <a:pt x="537" y="14750"/>
                  <a:pt x="531" y="14770"/>
                </a:cubicBezTo>
                <a:cubicBezTo>
                  <a:pt x="523" y="14801"/>
                  <a:pt x="524" y="14826"/>
                  <a:pt x="540" y="14854"/>
                </a:cubicBezTo>
                <a:cubicBezTo>
                  <a:pt x="571" y="14907"/>
                  <a:pt x="617" y="14947"/>
                  <a:pt x="677" y="14970"/>
                </a:cubicBezTo>
                <a:cubicBezTo>
                  <a:pt x="732" y="14991"/>
                  <a:pt x="800" y="14992"/>
                  <a:pt x="856" y="14972"/>
                </a:cubicBezTo>
                <a:cubicBezTo>
                  <a:pt x="990" y="14925"/>
                  <a:pt x="1066" y="14782"/>
                  <a:pt x="1053" y="14643"/>
                </a:cubicBezTo>
                <a:cubicBezTo>
                  <a:pt x="1038" y="14488"/>
                  <a:pt x="933" y="14372"/>
                  <a:pt x="790" y="14318"/>
                </a:cubicBezTo>
                <a:cubicBezTo>
                  <a:pt x="643" y="14262"/>
                  <a:pt x="477" y="14295"/>
                  <a:pt x="344" y="14371"/>
                </a:cubicBezTo>
                <a:cubicBezTo>
                  <a:pt x="211" y="14448"/>
                  <a:pt x="93" y="14571"/>
                  <a:pt x="46" y="14719"/>
                </a:cubicBezTo>
                <a:cubicBezTo>
                  <a:pt x="0" y="14865"/>
                  <a:pt x="20" y="15015"/>
                  <a:pt x="86" y="15151"/>
                </a:cubicBezTo>
                <a:cubicBezTo>
                  <a:pt x="211" y="15410"/>
                  <a:pt x="498" y="15547"/>
                  <a:pt x="771" y="15582"/>
                </a:cubicBezTo>
                <a:cubicBezTo>
                  <a:pt x="1048" y="15617"/>
                  <a:pt x="1337" y="15542"/>
                  <a:pt x="1560" y="15373"/>
                </a:cubicBezTo>
                <a:cubicBezTo>
                  <a:pt x="1568" y="15367"/>
                  <a:pt x="1560" y="15352"/>
                  <a:pt x="1552" y="15359"/>
                </a:cubicBezTo>
                <a:close/>
                <a:moveTo>
                  <a:pt x="9745" y="15373"/>
                </a:moveTo>
                <a:cubicBezTo>
                  <a:pt x="9967" y="15542"/>
                  <a:pt x="10256" y="15617"/>
                  <a:pt x="10534" y="15582"/>
                </a:cubicBezTo>
                <a:cubicBezTo>
                  <a:pt x="10807" y="15547"/>
                  <a:pt x="11094" y="15410"/>
                  <a:pt x="11219" y="15151"/>
                </a:cubicBezTo>
                <a:cubicBezTo>
                  <a:pt x="11284" y="15015"/>
                  <a:pt x="11305" y="14865"/>
                  <a:pt x="11258" y="14719"/>
                </a:cubicBezTo>
                <a:cubicBezTo>
                  <a:pt x="11211" y="14571"/>
                  <a:pt x="11094" y="14448"/>
                  <a:pt x="10961" y="14371"/>
                </a:cubicBezTo>
                <a:cubicBezTo>
                  <a:pt x="10828" y="14295"/>
                  <a:pt x="10662" y="14262"/>
                  <a:pt x="10515" y="14318"/>
                </a:cubicBezTo>
                <a:cubicBezTo>
                  <a:pt x="10372" y="14372"/>
                  <a:pt x="10266" y="14488"/>
                  <a:pt x="10252" y="14643"/>
                </a:cubicBezTo>
                <a:cubicBezTo>
                  <a:pt x="10239" y="14782"/>
                  <a:pt x="10314" y="14925"/>
                  <a:pt x="10448" y="14972"/>
                </a:cubicBezTo>
                <a:cubicBezTo>
                  <a:pt x="10504" y="14992"/>
                  <a:pt x="10572" y="14991"/>
                  <a:pt x="10627" y="14970"/>
                </a:cubicBezTo>
                <a:cubicBezTo>
                  <a:pt x="10687" y="14947"/>
                  <a:pt x="10733" y="14907"/>
                  <a:pt x="10764" y="14854"/>
                </a:cubicBezTo>
                <a:cubicBezTo>
                  <a:pt x="10781" y="14826"/>
                  <a:pt x="10782" y="14801"/>
                  <a:pt x="10773" y="14770"/>
                </a:cubicBezTo>
                <a:cubicBezTo>
                  <a:pt x="10768" y="14750"/>
                  <a:pt x="10743" y="14745"/>
                  <a:pt x="10729" y="14758"/>
                </a:cubicBezTo>
                <a:cubicBezTo>
                  <a:pt x="10721" y="14766"/>
                  <a:pt x="10710" y="14771"/>
                  <a:pt x="10702" y="14779"/>
                </a:cubicBezTo>
                <a:cubicBezTo>
                  <a:pt x="10695" y="14786"/>
                  <a:pt x="10690" y="14795"/>
                  <a:pt x="10683" y="14803"/>
                </a:cubicBezTo>
                <a:cubicBezTo>
                  <a:pt x="10670" y="14817"/>
                  <a:pt x="10648" y="14826"/>
                  <a:pt x="10634" y="14831"/>
                </a:cubicBezTo>
                <a:cubicBezTo>
                  <a:pt x="10625" y="14834"/>
                  <a:pt x="10615" y="14838"/>
                  <a:pt x="10605" y="14841"/>
                </a:cubicBezTo>
                <a:cubicBezTo>
                  <a:pt x="10599" y="14842"/>
                  <a:pt x="10593" y="14843"/>
                  <a:pt x="10587" y="14844"/>
                </a:cubicBezTo>
                <a:cubicBezTo>
                  <a:pt x="10586" y="14844"/>
                  <a:pt x="10586" y="14844"/>
                  <a:pt x="10585" y="14844"/>
                </a:cubicBezTo>
                <a:cubicBezTo>
                  <a:pt x="10573" y="14845"/>
                  <a:pt x="10560" y="14847"/>
                  <a:pt x="10548" y="14846"/>
                </a:cubicBezTo>
                <a:cubicBezTo>
                  <a:pt x="10543" y="14846"/>
                  <a:pt x="10539" y="14846"/>
                  <a:pt x="10535" y="14845"/>
                </a:cubicBezTo>
                <a:cubicBezTo>
                  <a:pt x="10534" y="14845"/>
                  <a:pt x="10534" y="14845"/>
                  <a:pt x="10533" y="14845"/>
                </a:cubicBezTo>
                <a:cubicBezTo>
                  <a:pt x="10530" y="14845"/>
                  <a:pt x="10526" y="14844"/>
                  <a:pt x="10523" y="14843"/>
                </a:cubicBezTo>
                <a:cubicBezTo>
                  <a:pt x="10519" y="14842"/>
                  <a:pt x="10501" y="14836"/>
                  <a:pt x="10501" y="14837"/>
                </a:cubicBezTo>
                <a:cubicBezTo>
                  <a:pt x="10492" y="14833"/>
                  <a:pt x="10483" y="14828"/>
                  <a:pt x="10474" y="14822"/>
                </a:cubicBezTo>
                <a:cubicBezTo>
                  <a:pt x="10473" y="14821"/>
                  <a:pt x="10473" y="14821"/>
                  <a:pt x="10472" y="14821"/>
                </a:cubicBezTo>
                <a:cubicBezTo>
                  <a:pt x="10472" y="14820"/>
                  <a:pt x="10471" y="14820"/>
                  <a:pt x="10470" y="14819"/>
                </a:cubicBezTo>
                <a:cubicBezTo>
                  <a:pt x="10465" y="14814"/>
                  <a:pt x="10460" y="14809"/>
                  <a:pt x="10455" y="14804"/>
                </a:cubicBezTo>
                <a:cubicBezTo>
                  <a:pt x="10456" y="14805"/>
                  <a:pt x="10450" y="14799"/>
                  <a:pt x="10448" y="14796"/>
                </a:cubicBezTo>
                <a:cubicBezTo>
                  <a:pt x="10445" y="14792"/>
                  <a:pt x="10439" y="14783"/>
                  <a:pt x="10438" y="14782"/>
                </a:cubicBezTo>
                <a:cubicBezTo>
                  <a:pt x="10433" y="14773"/>
                  <a:pt x="10428" y="14764"/>
                  <a:pt x="10424" y="14755"/>
                </a:cubicBezTo>
                <a:cubicBezTo>
                  <a:pt x="10423" y="14752"/>
                  <a:pt x="10419" y="14745"/>
                  <a:pt x="10419" y="14744"/>
                </a:cubicBezTo>
                <a:cubicBezTo>
                  <a:pt x="10417" y="14737"/>
                  <a:pt x="10415" y="14731"/>
                  <a:pt x="10413" y="14724"/>
                </a:cubicBezTo>
                <a:cubicBezTo>
                  <a:pt x="10412" y="14719"/>
                  <a:pt x="10409" y="14695"/>
                  <a:pt x="10408" y="14699"/>
                </a:cubicBezTo>
                <a:cubicBezTo>
                  <a:pt x="10408" y="14686"/>
                  <a:pt x="10407" y="14674"/>
                  <a:pt x="10408" y="14661"/>
                </a:cubicBezTo>
                <a:cubicBezTo>
                  <a:pt x="10408" y="14656"/>
                  <a:pt x="10408" y="14651"/>
                  <a:pt x="10409" y="14646"/>
                </a:cubicBezTo>
                <a:cubicBezTo>
                  <a:pt x="10409" y="14643"/>
                  <a:pt x="10411" y="14634"/>
                  <a:pt x="10411" y="14633"/>
                </a:cubicBezTo>
                <a:cubicBezTo>
                  <a:pt x="10414" y="14621"/>
                  <a:pt x="10417" y="14610"/>
                  <a:pt x="10421" y="14599"/>
                </a:cubicBezTo>
                <a:cubicBezTo>
                  <a:pt x="10422" y="14598"/>
                  <a:pt x="10422" y="14596"/>
                  <a:pt x="10422" y="14596"/>
                </a:cubicBezTo>
                <a:cubicBezTo>
                  <a:pt x="10423" y="14595"/>
                  <a:pt x="10423" y="14594"/>
                  <a:pt x="10424" y="14592"/>
                </a:cubicBezTo>
                <a:cubicBezTo>
                  <a:pt x="10426" y="14588"/>
                  <a:pt x="10428" y="14584"/>
                  <a:pt x="10431" y="14580"/>
                </a:cubicBezTo>
                <a:cubicBezTo>
                  <a:pt x="10434" y="14573"/>
                  <a:pt x="10439" y="14567"/>
                  <a:pt x="10443" y="14560"/>
                </a:cubicBezTo>
                <a:cubicBezTo>
                  <a:pt x="10446" y="14556"/>
                  <a:pt x="10447" y="14554"/>
                  <a:pt x="10447" y="14554"/>
                </a:cubicBezTo>
                <a:cubicBezTo>
                  <a:pt x="10448" y="14552"/>
                  <a:pt x="10450" y="14551"/>
                  <a:pt x="10451" y="14549"/>
                </a:cubicBezTo>
                <a:cubicBezTo>
                  <a:pt x="10461" y="14538"/>
                  <a:pt x="10470" y="14528"/>
                  <a:pt x="10481" y="14519"/>
                </a:cubicBezTo>
                <a:cubicBezTo>
                  <a:pt x="10480" y="14520"/>
                  <a:pt x="10487" y="14514"/>
                  <a:pt x="10491" y="14511"/>
                </a:cubicBezTo>
                <a:cubicBezTo>
                  <a:pt x="10494" y="14508"/>
                  <a:pt x="10502" y="14503"/>
                  <a:pt x="10501" y="14503"/>
                </a:cubicBezTo>
                <a:cubicBezTo>
                  <a:pt x="10513" y="14495"/>
                  <a:pt x="10525" y="14488"/>
                  <a:pt x="10537" y="14482"/>
                </a:cubicBezTo>
                <a:cubicBezTo>
                  <a:pt x="10542" y="14479"/>
                  <a:pt x="10547" y="14477"/>
                  <a:pt x="10552" y="14475"/>
                </a:cubicBezTo>
                <a:cubicBezTo>
                  <a:pt x="10549" y="14476"/>
                  <a:pt x="10569" y="14467"/>
                  <a:pt x="10572" y="14467"/>
                </a:cubicBezTo>
                <a:cubicBezTo>
                  <a:pt x="10584" y="14463"/>
                  <a:pt x="10597" y="14459"/>
                  <a:pt x="10609" y="14456"/>
                </a:cubicBezTo>
                <a:cubicBezTo>
                  <a:pt x="10617" y="14454"/>
                  <a:pt x="10624" y="14453"/>
                  <a:pt x="10632" y="14451"/>
                </a:cubicBezTo>
                <a:cubicBezTo>
                  <a:pt x="10633" y="14451"/>
                  <a:pt x="10634" y="14451"/>
                  <a:pt x="10635" y="14451"/>
                </a:cubicBezTo>
                <a:cubicBezTo>
                  <a:pt x="10650" y="14449"/>
                  <a:pt x="10665" y="14448"/>
                  <a:pt x="10681" y="14449"/>
                </a:cubicBezTo>
                <a:cubicBezTo>
                  <a:pt x="10686" y="14449"/>
                  <a:pt x="10692" y="14449"/>
                  <a:pt x="10697" y="14449"/>
                </a:cubicBezTo>
                <a:cubicBezTo>
                  <a:pt x="10700" y="14449"/>
                  <a:pt x="10722" y="14451"/>
                  <a:pt x="10722" y="14451"/>
                </a:cubicBezTo>
                <a:cubicBezTo>
                  <a:pt x="10786" y="14460"/>
                  <a:pt x="10836" y="14481"/>
                  <a:pt x="10889" y="14512"/>
                </a:cubicBezTo>
                <a:cubicBezTo>
                  <a:pt x="10993" y="14572"/>
                  <a:pt x="11084" y="14664"/>
                  <a:pt x="11137" y="14775"/>
                </a:cubicBezTo>
                <a:cubicBezTo>
                  <a:pt x="11186" y="14879"/>
                  <a:pt x="11179" y="15011"/>
                  <a:pt x="11138" y="15117"/>
                </a:cubicBezTo>
                <a:cubicBezTo>
                  <a:pt x="11049" y="15352"/>
                  <a:pt x="10797" y="15495"/>
                  <a:pt x="10562" y="15539"/>
                </a:cubicBezTo>
                <a:cubicBezTo>
                  <a:pt x="10282" y="15591"/>
                  <a:pt x="9984" y="15525"/>
                  <a:pt x="9753" y="15359"/>
                </a:cubicBezTo>
                <a:cubicBezTo>
                  <a:pt x="9744" y="15352"/>
                  <a:pt x="9736" y="15367"/>
                  <a:pt x="9745" y="15373"/>
                </a:cubicBezTo>
                <a:close/>
                <a:moveTo>
                  <a:pt x="9511" y="15295"/>
                </a:moveTo>
                <a:cubicBezTo>
                  <a:pt x="9442" y="15295"/>
                  <a:pt x="9372" y="15295"/>
                  <a:pt x="9303" y="15295"/>
                </a:cubicBezTo>
                <a:cubicBezTo>
                  <a:pt x="9116" y="15295"/>
                  <a:pt x="8929" y="15295"/>
                  <a:pt x="8743" y="15295"/>
                </a:cubicBezTo>
                <a:cubicBezTo>
                  <a:pt x="8466" y="15295"/>
                  <a:pt x="8189" y="15295"/>
                  <a:pt x="7912" y="15295"/>
                </a:cubicBezTo>
                <a:cubicBezTo>
                  <a:pt x="7574" y="15295"/>
                  <a:pt x="7236" y="15295"/>
                  <a:pt x="6898" y="15295"/>
                </a:cubicBezTo>
                <a:cubicBezTo>
                  <a:pt x="6529" y="15295"/>
                  <a:pt x="6160" y="15295"/>
                  <a:pt x="5791" y="15295"/>
                </a:cubicBezTo>
                <a:cubicBezTo>
                  <a:pt x="5416" y="15295"/>
                  <a:pt x="5041" y="15295"/>
                  <a:pt x="4667" y="15295"/>
                </a:cubicBezTo>
                <a:cubicBezTo>
                  <a:pt x="4319" y="15295"/>
                  <a:pt x="3972" y="15295"/>
                  <a:pt x="3625" y="15295"/>
                </a:cubicBezTo>
                <a:cubicBezTo>
                  <a:pt x="3331" y="15295"/>
                  <a:pt x="3036" y="15295"/>
                  <a:pt x="2742" y="15295"/>
                </a:cubicBezTo>
                <a:cubicBezTo>
                  <a:pt x="2530" y="15295"/>
                  <a:pt x="2319" y="15295"/>
                  <a:pt x="2107" y="15295"/>
                </a:cubicBezTo>
                <a:cubicBezTo>
                  <a:pt x="2007" y="15295"/>
                  <a:pt x="1907" y="15293"/>
                  <a:pt x="1807" y="15295"/>
                </a:cubicBezTo>
                <a:cubicBezTo>
                  <a:pt x="1802" y="15295"/>
                  <a:pt x="1798" y="15295"/>
                  <a:pt x="1794" y="15295"/>
                </a:cubicBezTo>
                <a:cubicBezTo>
                  <a:pt x="1729" y="15295"/>
                  <a:pt x="1729" y="15396"/>
                  <a:pt x="1794" y="15396"/>
                </a:cubicBezTo>
                <a:cubicBezTo>
                  <a:pt x="1863" y="15396"/>
                  <a:pt x="1932" y="15396"/>
                  <a:pt x="2001" y="15396"/>
                </a:cubicBezTo>
                <a:cubicBezTo>
                  <a:pt x="2188" y="15396"/>
                  <a:pt x="2375" y="15396"/>
                  <a:pt x="2562" y="15396"/>
                </a:cubicBezTo>
                <a:cubicBezTo>
                  <a:pt x="2839" y="15396"/>
                  <a:pt x="3116" y="15396"/>
                  <a:pt x="3393" y="15396"/>
                </a:cubicBezTo>
                <a:cubicBezTo>
                  <a:pt x="3731" y="15396"/>
                  <a:pt x="4069" y="15396"/>
                  <a:pt x="4407" y="15396"/>
                </a:cubicBezTo>
                <a:cubicBezTo>
                  <a:pt x="4776" y="15396"/>
                  <a:pt x="5145" y="15396"/>
                  <a:pt x="5513" y="15396"/>
                </a:cubicBezTo>
                <a:cubicBezTo>
                  <a:pt x="5888" y="15396"/>
                  <a:pt x="6263" y="15396"/>
                  <a:pt x="6638" y="15396"/>
                </a:cubicBezTo>
                <a:cubicBezTo>
                  <a:pt x="6985" y="15396"/>
                  <a:pt x="7332" y="15396"/>
                  <a:pt x="7679" y="15396"/>
                </a:cubicBezTo>
                <a:cubicBezTo>
                  <a:pt x="7974" y="15396"/>
                  <a:pt x="8268" y="15396"/>
                  <a:pt x="8563" y="15396"/>
                </a:cubicBezTo>
                <a:cubicBezTo>
                  <a:pt x="8774" y="15396"/>
                  <a:pt x="8986" y="15396"/>
                  <a:pt x="9198" y="15396"/>
                </a:cubicBezTo>
                <a:cubicBezTo>
                  <a:pt x="9298" y="15396"/>
                  <a:pt x="9398" y="15398"/>
                  <a:pt x="9498" y="15396"/>
                </a:cubicBezTo>
                <a:cubicBezTo>
                  <a:pt x="9502" y="15396"/>
                  <a:pt x="9507" y="15396"/>
                  <a:pt x="9511" y="15396"/>
                </a:cubicBezTo>
                <a:cubicBezTo>
                  <a:pt x="9576" y="15396"/>
                  <a:pt x="9576" y="15295"/>
                  <a:pt x="9511" y="15295"/>
                </a:cubicBezTo>
                <a:close/>
                <a:moveTo>
                  <a:pt x="10806" y="1676"/>
                </a:moveTo>
                <a:cubicBezTo>
                  <a:pt x="10812" y="1657"/>
                  <a:pt x="10821" y="1638"/>
                  <a:pt x="10833" y="1623"/>
                </a:cubicBezTo>
                <a:cubicBezTo>
                  <a:pt x="10846" y="1607"/>
                  <a:pt x="10851" y="1603"/>
                  <a:pt x="10866" y="1595"/>
                </a:cubicBezTo>
                <a:cubicBezTo>
                  <a:pt x="10867" y="1595"/>
                  <a:pt x="10867" y="1594"/>
                  <a:pt x="10868" y="1594"/>
                </a:cubicBezTo>
                <a:cubicBezTo>
                  <a:pt x="10871" y="1593"/>
                  <a:pt x="10875" y="1592"/>
                  <a:pt x="10878" y="1591"/>
                </a:cubicBezTo>
                <a:cubicBezTo>
                  <a:pt x="10880" y="1590"/>
                  <a:pt x="10894" y="1588"/>
                  <a:pt x="10894" y="1587"/>
                </a:cubicBezTo>
                <a:cubicBezTo>
                  <a:pt x="10902" y="1587"/>
                  <a:pt x="10911" y="1587"/>
                  <a:pt x="10920" y="1587"/>
                </a:cubicBezTo>
                <a:cubicBezTo>
                  <a:pt x="10920" y="1587"/>
                  <a:pt x="10923" y="1588"/>
                  <a:pt x="10924" y="1588"/>
                </a:cubicBezTo>
                <a:cubicBezTo>
                  <a:pt x="10927" y="1588"/>
                  <a:pt x="10930" y="1589"/>
                  <a:pt x="10933" y="1590"/>
                </a:cubicBezTo>
                <a:cubicBezTo>
                  <a:pt x="10951" y="1594"/>
                  <a:pt x="10950" y="1594"/>
                  <a:pt x="10964" y="1602"/>
                </a:cubicBezTo>
                <a:cubicBezTo>
                  <a:pt x="10974" y="1607"/>
                  <a:pt x="10977" y="1611"/>
                  <a:pt x="10981" y="1618"/>
                </a:cubicBezTo>
                <a:cubicBezTo>
                  <a:pt x="10927" y="1652"/>
                  <a:pt x="10867" y="1670"/>
                  <a:pt x="10806" y="1676"/>
                </a:cubicBezTo>
                <a:close/>
                <a:moveTo>
                  <a:pt x="10161" y="1397"/>
                </a:moveTo>
                <a:cubicBezTo>
                  <a:pt x="10237" y="1529"/>
                  <a:pt x="10347" y="1648"/>
                  <a:pt x="10483" y="1719"/>
                </a:cubicBezTo>
                <a:cubicBezTo>
                  <a:pt x="10545" y="1751"/>
                  <a:pt x="10612" y="1773"/>
                  <a:pt x="10682" y="1783"/>
                </a:cubicBezTo>
                <a:cubicBezTo>
                  <a:pt x="10680" y="1829"/>
                  <a:pt x="10681" y="1876"/>
                  <a:pt x="10683" y="1923"/>
                </a:cubicBezTo>
                <a:lnTo>
                  <a:pt x="10690" y="2212"/>
                </a:lnTo>
                <a:cubicBezTo>
                  <a:pt x="10695" y="2406"/>
                  <a:pt x="10706" y="2598"/>
                  <a:pt x="10731" y="2791"/>
                </a:cubicBezTo>
                <a:cubicBezTo>
                  <a:pt x="10735" y="2820"/>
                  <a:pt x="10776" y="2821"/>
                  <a:pt x="10778" y="2791"/>
                </a:cubicBezTo>
                <a:cubicBezTo>
                  <a:pt x="10790" y="2657"/>
                  <a:pt x="10796" y="2525"/>
                  <a:pt x="10797" y="2391"/>
                </a:cubicBezTo>
                <a:cubicBezTo>
                  <a:pt x="10798" y="2272"/>
                  <a:pt x="10793" y="2152"/>
                  <a:pt x="10791" y="2033"/>
                </a:cubicBezTo>
                <a:cubicBezTo>
                  <a:pt x="10789" y="1953"/>
                  <a:pt x="10782" y="1869"/>
                  <a:pt x="10787" y="1789"/>
                </a:cubicBezTo>
                <a:cubicBezTo>
                  <a:pt x="10837" y="1787"/>
                  <a:pt x="10886" y="1778"/>
                  <a:pt x="10934" y="1762"/>
                </a:cubicBezTo>
                <a:cubicBezTo>
                  <a:pt x="10972" y="1749"/>
                  <a:pt x="11009" y="1732"/>
                  <a:pt x="11042" y="1710"/>
                </a:cubicBezTo>
                <a:cubicBezTo>
                  <a:pt x="11063" y="1697"/>
                  <a:pt x="11085" y="1684"/>
                  <a:pt x="11091" y="1658"/>
                </a:cubicBezTo>
                <a:cubicBezTo>
                  <a:pt x="11096" y="1641"/>
                  <a:pt x="11095" y="1623"/>
                  <a:pt x="11091" y="1606"/>
                </a:cubicBezTo>
                <a:cubicBezTo>
                  <a:pt x="11081" y="1547"/>
                  <a:pt x="11030" y="1506"/>
                  <a:pt x="10975" y="1488"/>
                </a:cubicBezTo>
                <a:cubicBezTo>
                  <a:pt x="10919" y="1471"/>
                  <a:pt x="10851" y="1475"/>
                  <a:pt x="10802" y="1507"/>
                </a:cubicBezTo>
                <a:cubicBezTo>
                  <a:pt x="10745" y="1544"/>
                  <a:pt x="10711" y="1609"/>
                  <a:pt x="10695" y="1673"/>
                </a:cubicBezTo>
                <a:cubicBezTo>
                  <a:pt x="10621" y="1663"/>
                  <a:pt x="10549" y="1636"/>
                  <a:pt x="10485" y="1595"/>
                </a:cubicBezTo>
                <a:cubicBezTo>
                  <a:pt x="10344" y="1506"/>
                  <a:pt x="10239" y="1357"/>
                  <a:pt x="10183" y="1202"/>
                </a:cubicBezTo>
                <a:cubicBezTo>
                  <a:pt x="10124" y="1042"/>
                  <a:pt x="10111" y="861"/>
                  <a:pt x="10179" y="702"/>
                </a:cubicBezTo>
                <a:cubicBezTo>
                  <a:pt x="10240" y="562"/>
                  <a:pt x="10362" y="466"/>
                  <a:pt x="10510" y="432"/>
                </a:cubicBezTo>
                <a:cubicBezTo>
                  <a:pt x="10651" y="399"/>
                  <a:pt x="10808" y="429"/>
                  <a:pt x="10914" y="532"/>
                </a:cubicBezTo>
                <a:cubicBezTo>
                  <a:pt x="10914" y="533"/>
                  <a:pt x="10914" y="532"/>
                  <a:pt x="10914" y="532"/>
                </a:cubicBezTo>
                <a:cubicBezTo>
                  <a:pt x="10896" y="510"/>
                  <a:pt x="10877" y="488"/>
                  <a:pt x="10854" y="470"/>
                </a:cubicBezTo>
                <a:cubicBezTo>
                  <a:pt x="10664" y="323"/>
                  <a:pt x="10359" y="397"/>
                  <a:pt x="10209" y="567"/>
                </a:cubicBezTo>
                <a:cubicBezTo>
                  <a:pt x="10010" y="790"/>
                  <a:pt x="10019" y="1148"/>
                  <a:pt x="10161" y="1397"/>
                </a:cubicBezTo>
                <a:close/>
                <a:moveTo>
                  <a:pt x="9753" y="258"/>
                </a:moveTo>
                <a:cubicBezTo>
                  <a:pt x="9984" y="93"/>
                  <a:pt x="10282" y="26"/>
                  <a:pt x="10562" y="78"/>
                </a:cubicBezTo>
                <a:cubicBezTo>
                  <a:pt x="10797" y="122"/>
                  <a:pt x="11049" y="266"/>
                  <a:pt x="11138" y="500"/>
                </a:cubicBezTo>
                <a:cubicBezTo>
                  <a:pt x="11179" y="606"/>
                  <a:pt x="11186" y="738"/>
                  <a:pt x="11137" y="842"/>
                </a:cubicBezTo>
                <a:cubicBezTo>
                  <a:pt x="11084" y="953"/>
                  <a:pt x="10993" y="1045"/>
                  <a:pt x="10889" y="1106"/>
                </a:cubicBezTo>
                <a:cubicBezTo>
                  <a:pt x="10836" y="1137"/>
                  <a:pt x="10786" y="1157"/>
                  <a:pt x="10722" y="1166"/>
                </a:cubicBezTo>
                <a:cubicBezTo>
                  <a:pt x="10722" y="1166"/>
                  <a:pt x="10700" y="1168"/>
                  <a:pt x="10697" y="1168"/>
                </a:cubicBezTo>
                <a:cubicBezTo>
                  <a:pt x="10692" y="1168"/>
                  <a:pt x="10686" y="1169"/>
                  <a:pt x="10681" y="1169"/>
                </a:cubicBezTo>
                <a:cubicBezTo>
                  <a:pt x="10665" y="1169"/>
                  <a:pt x="10650" y="1168"/>
                  <a:pt x="10635" y="1166"/>
                </a:cubicBezTo>
                <a:cubicBezTo>
                  <a:pt x="10634" y="1166"/>
                  <a:pt x="10633" y="1166"/>
                  <a:pt x="10632" y="1166"/>
                </a:cubicBezTo>
                <a:cubicBezTo>
                  <a:pt x="10624" y="1164"/>
                  <a:pt x="10617" y="1163"/>
                  <a:pt x="10609" y="1161"/>
                </a:cubicBezTo>
                <a:cubicBezTo>
                  <a:pt x="10597" y="1158"/>
                  <a:pt x="10584" y="1155"/>
                  <a:pt x="10572" y="1151"/>
                </a:cubicBezTo>
                <a:cubicBezTo>
                  <a:pt x="10569" y="1150"/>
                  <a:pt x="10549" y="1141"/>
                  <a:pt x="10552" y="1143"/>
                </a:cubicBezTo>
                <a:cubicBezTo>
                  <a:pt x="10547" y="1140"/>
                  <a:pt x="10542" y="1138"/>
                  <a:pt x="10537" y="1136"/>
                </a:cubicBezTo>
                <a:cubicBezTo>
                  <a:pt x="10525" y="1129"/>
                  <a:pt x="10513" y="1122"/>
                  <a:pt x="10501" y="1114"/>
                </a:cubicBezTo>
                <a:cubicBezTo>
                  <a:pt x="10502" y="1115"/>
                  <a:pt x="10494" y="1109"/>
                  <a:pt x="10491" y="1106"/>
                </a:cubicBezTo>
                <a:cubicBezTo>
                  <a:pt x="10487" y="1103"/>
                  <a:pt x="10480" y="1098"/>
                  <a:pt x="10481" y="1098"/>
                </a:cubicBezTo>
                <a:cubicBezTo>
                  <a:pt x="10470" y="1089"/>
                  <a:pt x="10461" y="1079"/>
                  <a:pt x="10451" y="1068"/>
                </a:cubicBezTo>
                <a:cubicBezTo>
                  <a:pt x="10450" y="1067"/>
                  <a:pt x="10448" y="1065"/>
                  <a:pt x="10447" y="1063"/>
                </a:cubicBezTo>
                <a:cubicBezTo>
                  <a:pt x="10447" y="1063"/>
                  <a:pt x="10446" y="1062"/>
                  <a:pt x="10443" y="1057"/>
                </a:cubicBezTo>
                <a:cubicBezTo>
                  <a:pt x="10439" y="1051"/>
                  <a:pt x="10434" y="1044"/>
                  <a:pt x="10431" y="1037"/>
                </a:cubicBezTo>
                <a:cubicBezTo>
                  <a:pt x="10428" y="1033"/>
                  <a:pt x="10426" y="1029"/>
                  <a:pt x="10424" y="1025"/>
                </a:cubicBezTo>
                <a:cubicBezTo>
                  <a:pt x="10423" y="1024"/>
                  <a:pt x="10423" y="1023"/>
                  <a:pt x="10422" y="1022"/>
                </a:cubicBezTo>
                <a:cubicBezTo>
                  <a:pt x="10422" y="1021"/>
                  <a:pt x="10422" y="1020"/>
                  <a:pt x="10421" y="1018"/>
                </a:cubicBezTo>
                <a:cubicBezTo>
                  <a:pt x="10417" y="1007"/>
                  <a:pt x="10414" y="996"/>
                  <a:pt x="10411" y="984"/>
                </a:cubicBezTo>
                <a:cubicBezTo>
                  <a:pt x="10411" y="983"/>
                  <a:pt x="10409" y="974"/>
                  <a:pt x="10409" y="971"/>
                </a:cubicBezTo>
                <a:cubicBezTo>
                  <a:pt x="10408" y="966"/>
                  <a:pt x="10408" y="961"/>
                  <a:pt x="10408" y="956"/>
                </a:cubicBezTo>
                <a:cubicBezTo>
                  <a:pt x="10407" y="943"/>
                  <a:pt x="10408" y="931"/>
                  <a:pt x="10408" y="918"/>
                </a:cubicBezTo>
                <a:cubicBezTo>
                  <a:pt x="10409" y="922"/>
                  <a:pt x="10412" y="898"/>
                  <a:pt x="10413" y="893"/>
                </a:cubicBezTo>
                <a:cubicBezTo>
                  <a:pt x="10415" y="886"/>
                  <a:pt x="10417" y="880"/>
                  <a:pt x="10419" y="873"/>
                </a:cubicBezTo>
                <a:cubicBezTo>
                  <a:pt x="10419" y="872"/>
                  <a:pt x="10423" y="865"/>
                  <a:pt x="10424" y="862"/>
                </a:cubicBezTo>
                <a:cubicBezTo>
                  <a:pt x="10428" y="853"/>
                  <a:pt x="10433" y="844"/>
                  <a:pt x="10438" y="836"/>
                </a:cubicBezTo>
                <a:cubicBezTo>
                  <a:pt x="10439" y="834"/>
                  <a:pt x="10445" y="825"/>
                  <a:pt x="10448" y="822"/>
                </a:cubicBezTo>
                <a:cubicBezTo>
                  <a:pt x="10450" y="819"/>
                  <a:pt x="10456" y="813"/>
                  <a:pt x="10455" y="813"/>
                </a:cubicBezTo>
                <a:cubicBezTo>
                  <a:pt x="10460" y="808"/>
                  <a:pt x="10465" y="803"/>
                  <a:pt x="10470" y="798"/>
                </a:cubicBezTo>
                <a:cubicBezTo>
                  <a:pt x="10471" y="798"/>
                  <a:pt x="10472" y="797"/>
                  <a:pt x="10472" y="797"/>
                </a:cubicBezTo>
                <a:cubicBezTo>
                  <a:pt x="10473" y="796"/>
                  <a:pt x="10473" y="796"/>
                  <a:pt x="10474" y="795"/>
                </a:cubicBezTo>
                <a:cubicBezTo>
                  <a:pt x="10483" y="790"/>
                  <a:pt x="10492" y="785"/>
                  <a:pt x="10501" y="780"/>
                </a:cubicBezTo>
                <a:cubicBezTo>
                  <a:pt x="10501" y="781"/>
                  <a:pt x="10519" y="775"/>
                  <a:pt x="10523" y="774"/>
                </a:cubicBezTo>
                <a:cubicBezTo>
                  <a:pt x="10526" y="773"/>
                  <a:pt x="10530" y="773"/>
                  <a:pt x="10533" y="772"/>
                </a:cubicBezTo>
                <a:cubicBezTo>
                  <a:pt x="10534" y="772"/>
                  <a:pt x="10534" y="772"/>
                  <a:pt x="10535" y="772"/>
                </a:cubicBezTo>
                <a:cubicBezTo>
                  <a:pt x="10539" y="772"/>
                  <a:pt x="10543" y="771"/>
                  <a:pt x="10548" y="771"/>
                </a:cubicBezTo>
                <a:cubicBezTo>
                  <a:pt x="10560" y="771"/>
                  <a:pt x="10573" y="772"/>
                  <a:pt x="10585" y="773"/>
                </a:cubicBezTo>
                <a:cubicBezTo>
                  <a:pt x="10586" y="773"/>
                  <a:pt x="10586" y="773"/>
                  <a:pt x="10587" y="773"/>
                </a:cubicBezTo>
                <a:cubicBezTo>
                  <a:pt x="10593" y="774"/>
                  <a:pt x="10599" y="775"/>
                  <a:pt x="10605" y="777"/>
                </a:cubicBezTo>
                <a:cubicBezTo>
                  <a:pt x="10615" y="779"/>
                  <a:pt x="10625" y="783"/>
                  <a:pt x="10634" y="786"/>
                </a:cubicBezTo>
                <a:cubicBezTo>
                  <a:pt x="10648" y="791"/>
                  <a:pt x="10670" y="801"/>
                  <a:pt x="10683" y="815"/>
                </a:cubicBezTo>
                <a:cubicBezTo>
                  <a:pt x="10690" y="822"/>
                  <a:pt x="10695" y="831"/>
                  <a:pt x="10702" y="838"/>
                </a:cubicBezTo>
                <a:cubicBezTo>
                  <a:pt x="10710" y="846"/>
                  <a:pt x="10721" y="851"/>
                  <a:pt x="10729" y="859"/>
                </a:cubicBezTo>
                <a:cubicBezTo>
                  <a:pt x="10743" y="873"/>
                  <a:pt x="10768" y="867"/>
                  <a:pt x="10773" y="848"/>
                </a:cubicBezTo>
                <a:cubicBezTo>
                  <a:pt x="10782" y="817"/>
                  <a:pt x="10781" y="791"/>
                  <a:pt x="10764" y="763"/>
                </a:cubicBezTo>
                <a:cubicBezTo>
                  <a:pt x="10733" y="710"/>
                  <a:pt x="10687" y="670"/>
                  <a:pt x="10627" y="647"/>
                </a:cubicBezTo>
                <a:cubicBezTo>
                  <a:pt x="10572" y="626"/>
                  <a:pt x="10504" y="625"/>
                  <a:pt x="10448" y="645"/>
                </a:cubicBezTo>
                <a:cubicBezTo>
                  <a:pt x="10314" y="692"/>
                  <a:pt x="10239" y="835"/>
                  <a:pt x="10252" y="974"/>
                </a:cubicBezTo>
                <a:cubicBezTo>
                  <a:pt x="10266" y="1129"/>
                  <a:pt x="10372" y="1245"/>
                  <a:pt x="10515" y="1299"/>
                </a:cubicBezTo>
                <a:cubicBezTo>
                  <a:pt x="10662" y="1355"/>
                  <a:pt x="10828" y="1322"/>
                  <a:pt x="10961" y="1246"/>
                </a:cubicBezTo>
                <a:cubicBezTo>
                  <a:pt x="11094" y="1169"/>
                  <a:pt x="11211" y="1046"/>
                  <a:pt x="11258" y="898"/>
                </a:cubicBezTo>
                <a:cubicBezTo>
                  <a:pt x="11305" y="753"/>
                  <a:pt x="11284" y="602"/>
                  <a:pt x="11219" y="466"/>
                </a:cubicBezTo>
                <a:cubicBezTo>
                  <a:pt x="11094" y="208"/>
                  <a:pt x="10807" y="70"/>
                  <a:pt x="10534" y="35"/>
                </a:cubicBezTo>
                <a:cubicBezTo>
                  <a:pt x="10256" y="0"/>
                  <a:pt x="9967" y="75"/>
                  <a:pt x="9745" y="244"/>
                </a:cubicBezTo>
                <a:cubicBezTo>
                  <a:pt x="9736" y="251"/>
                  <a:pt x="9744" y="265"/>
                  <a:pt x="9753" y="258"/>
                </a:cubicBezTo>
                <a:close/>
                <a:moveTo>
                  <a:pt x="323" y="1618"/>
                </a:moveTo>
                <a:cubicBezTo>
                  <a:pt x="327" y="1611"/>
                  <a:pt x="331" y="1607"/>
                  <a:pt x="340" y="1602"/>
                </a:cubicBezTo>
                <a:cubicBezTo>
                  <a:pt x="354" y="1594"/>
                  <a:pt x="354" y="1594"/>
                  <a:pt x="372" y="1590"/>
                </a:cubicBezTo>
                <a:cubicBezTo>
                  <a:pt x="375" y="1589"/>
                  <a:pt x="378" y="1588"/>
                  <a:pt x="380" y="1588"/>
                </a:cubicBezTo>
                <a:cubicBezTo>
                  <a:pt x="382" y="1588"/>
                  <a:pt x="384" y="1587"/>
                  <a:pt x="385" y="1587"/>
                </a:cubicBezTo>
                <a:cubicBezTo>
                  <a:pt x="394" y="1587"/>
                  <a:pt x="402" y="1587"/>
                  <a:pt x="411" y="1587"/>
                </a:cubicBezTo>
                <a:cubicBezTo>
                  <a:pt x="410" y="1588"/>
                  <a:pt x="424" y="1590"/>
                  <a:pt x="426" y="1591"/>
                </a:cubicBezTo>
                <a:cubicBezTo>
                  <a:pt x="430" y="1592"/>
                  <a:pt x="433" y="1593"/>
                  <a:pt x="437" y="1594"/>
                </a:cubicBezTo>
                <a:cubicBezTo>
                  <a:pt x="437" y="1594"/>
                  <a:pt x="438" y="1595"/>
                  <a:pt x="439" y="1595"/>
                </a:cubicBezTo>
                <a:cubicBezTo>
                  <a:pt x="453" y="1603"/>
                  <a:pt x="458" y="1607"/>
                  <a:pt x="471" y="1623"/>
                </a:cubicBezTo>
                <a:cubicBezTo>
                  <a:pt x="484" y="1638"/>
                  <a:pt x="492" y="1657"/>
                  <a:pt x="499" y="1676"/>
                </a:cubicBezTo>
                <a:cubicBezTo>
                  <a:pt x="438" y="1670"/>
                  <a:pt x="378" y="1652"/>
                  <a:pt x="323" y="1618"/>
                </a:cubicBezTo>
                <a:close/>
                <a:moveTo>
                  <a:pt x="1096" y="567"/>
                </a:moveTo>
                <a:cubicBezTo>
                  <a:pt x="946" y="397"/>
                  <a:pt x="640" y="323"/>
                  <a:pt x="450" y="470"/>
                </a:cubicBezTo>
                <a:cubicBezTo>
                  <a:pt x="428" y="488"/>
                  <a:pt x="408" y="510"/>
                  <a:pt x="390" y="532"/>
                </a:cubicBezTo>
                <a:cubicBezTo>
                  <a:pt x="390" y="532"/>
                  <a:pt x="391" y="533"/>
                  <a:pt x="391" y="532"/>
                </a:cubicBezTo>
                <a:cubicBezTo>
                  <a:pt x="496" y="429"/>
                  <a:pt x="654" y="399"/>
                  <a:pt x="795" y="432"/>
                </a:cubicBezTo>
                <a:cubicBezTo>
                  <a:pt x="942" y="466"/>
                  <a:pt x="1065" y="562"/>
                  <a:pt x="1125" y="702"/>
                </a:cubicBezTo>
                <a:cubicBezTo>
                  <a:pt x="1194" y="861"/>
                  <a:pt x="1180" y="1042"/>
                  <a:pt x="1122" y="1202"/>
                </a:cubicBezTo>
                <a:cubicBezTo>
                  <a:pt x="1065" y="1357"/>
                  <a:pt x="960" y="1506"/>
                  <a:pt x="820" y="1595"/>
                </a:cubicBezTo>
                <a:cubicBezTo>
                  <a:pt x="756" y="1636"/>
                  <a:pt x="683" y="1663"/>
                  <a:pt x="609" y="1673"/>
                </a:cubicBezTo>
                <a:cubicBezTo>
                  <a:pt x="594" y="1609"/>
                  <a:pt x="560" y="1544"/>
                  <a:pt x="503" y="1507"/>
                </a:cubicBezTo>
                <a:cubicBezTo>
                  <a:pt x="453" y="1475"/>
                  <a:pt x="385" y="1471"/>
                  <a:pt x="330" y="1488"/>
                </a:cubicBezTo>
                <a:cubicBezTo>
                  <a:pt x="275" y="1506"/>
                  <a:pt x="224" y="1547"/>
                  <a:pt x="213" y="1606"/>
                </a:cubicBezTo>
                <a:cubicBezTo>
                  <a:pt x="210" y="1623"/>
                  <a:pt x="209" y="1641"/>
                  <a:pt x="213" y="1658"/>
                </a:cubicBezTo>
                <a:cubicBezTo>
                  <a:pt x="220" y="1684"/>
                  <a:pt x="242" y="1697"/>
                  <a:pt x="262" y="1710"/>
                </a:cubicBezTo>
                <a:cubicBezTo>
                  <a:pt x="296" y="1732"/>
                  <a:pt x="333" y="1749"/>
                  <a:pt x="370" y="1762"/>
                </a:cubicBezTo>
                <a:cubicBezTo>
                  <a:pt x="418" y="1778"/>
                  <a:pt x="468" y="1787"/>
                  <a:pt x="518" y="1789"/>
                </a:cubicBezTo>
                <a:cubicBezTo>
                  <a:pt x="523" y="1869"/>
                  <a:pt x="516" y="1953"/>
                  <a:pt x="514" y="2033"/>
                </a:cubicBezTo>
                <a:cubicBezTo>
                  <a:pt x="512" y="2152"/>
                  <a:pt x="507" y="2272"/>
                  <a:pt x="507" y="2391"/>
                </a:cubicBezTo>
                <a:cubicBezTo>
                  <a:pt x="508" y="2525"/>
                  <a:pt x="514" y="2657"/>
                  <a:pt x="526" y="2791"/>
                </a:cubicBezTo>
                <a:cubicBezTo>
                  <a:pt x="529" y="2821"/>
                  <a:pt x="569" y="2820"/>
                  <a:pt x="573" y="2791"/>
                </a:cubicBezTo>
                <a:cubicBezTo>
                  <a:pt x="599" y="2598"/>
                  <a:pt x="610" y="2406"/>
                  <a:pt x="615" y="2212"/>
                </a:cubicBezTo>
                <a:lnTo>
                  <a:pt x="622" y="1923"/>
                </a:lnTo>
                <a:cubicBezTo>
                  <a:pt x="623" y="1876"/>
                  <a:pt x="625" y="1829"/>
                  <a:pt x="623" y="1783"/>
                </a:cubicBezTo>
                <a:cubicBezTo>
                  <a:pt x="692" y="1773"/>
                  <a:pt x="760" y="1751"/>
                  <a:pt x="821" y="1719"/>
                </a:cubicBezTo>
                <a:cubicBezTo>
                  <a:pt x="958" y="1648"/>
                  <a:pt x="1068" y="1529"/>
                  <a:pt x="1143" y="1397"/>
                </a:cubicBezTo>
                <a:cubicBezTo>
                  <a:pt x="1286" y="1148"/>
                  <a:pt x="1294" y="790"/>
                  <a:pt x="1096" y="567"/>
                </a:cubicBezTo>
                <a:close/>
                <a:moveTo>
                  <a:pt x="1560" y="244"/>
                </a:moveTo>
                <a:cubicBezTo>
                  <a:pt x="1337" y="75"/>
                  <a:pt x="1048" y="0"/>
                  <a:pt x="771" y="35"/>
                </a:cubicBezTo>
                <a:cubicBezTo>
                  <a:pt x="498" y="70"/>
                  <a:pt x="211" y="208"/>
                  <a:pt x="86" y="466"/>
                </a:cubicBezTo>
                <a:cubicBezTo>
                  <a:pt x="20" y="602"/>
                  <a:pt x="0" y="753"/>
                  <a:pt x="46" y="898"/>
                </a:cubicBezTo>
                <a:cubicBezTo>
                  <a:pt x="93" y="1046"/>
                  <a:pt x="211" y="1169"/>
                  <a:pt x="344" y="1246"/>
                </a:cubicBezTo>
                <a:cubicBezTo>
                  <a:pt x="477" y="1322"/>
                  <a:pt x="643" y="1355"/>
                  <a:pt x="790" y="1299"/>
                </a:cubicBezTo>
                <a:cubicBezTo>
                  <a:pt x="933" y="1245"/>
                  <a:pt x="1038" y="1129"/>
                  <a:pt x="1053" y="974"/>
                </a:cubicBezTo>
                <a:cubicBezTo>
                  <a:pt x="1066" y="835"/>
                  <a:pt x="990" y="692"/>
                  <a:pt x="856" y="645"/>
                </a:cubicBezTo>
                <a:cubicBezTo>
                  <a:pt x="800" y="625"/>
                  <a:pt x="732" y="626"/>
                  <a:pt x="677" y="647"/>
                </a:cubicBezTo>
                <a:cubicBezTo>
                  <a:pt x="617" y="670"/>
                  <a:pt x="571" y="710"/>
                  <a:pt x="540" y="763"/>
                </a:cubicBezTo>
                <a:cubicBezTo>
                  <a:pt x="524" y="791"/>
                  <a:pt x="523" y="817"/>
                  <a:pt x="531" y="848"/>
                </a:cubicBezTo>
                <a:cubicBezTo>
                  <a:pt x="537" y="867"/>
                  <a:pt x="561" y="873"/>
                  <a:pt x="575" y="859"/>
                </a:cubicBezTo>
                <a:cubicBezTo>
                  <a:pt x="584" y="851"/>
                  <a:pt x="595" y="846"/>
                  <a:pt x="603" y="838"/>
                </a:cubicBezTo>
                <a:cubicBezTo>
                  <a:pt x="610" y="831"/>
                  <a:pt x="615" y="822"/>
                  <a:pt x="621" y="815"/>
                </a:cubicBezTo>
                <a:cubicBezTo>
                  <a:pt x="635" y="801"/>
                  <a:pt x="657" y="791"/>
                  <a:pt x="670" y="786"/>
                </a:cubicBezTo>
                <a:cubicBezTo>
                  <a:pt x="680" y="783"/>
                  <a:pt x="690" y="779"/>
                  <a:pt x="700" y="777"/>
                </a:cubicBezTo>
                <a:cubicBezTo>
                  <a:pt x="706" y="775"/>
                  <a:pt x="712" y="774"/>
                  <a:pt x="718" y="773"/>
                </a:cubicBezTo>
                <a:cubicBezTo>
                  <a:pt x="718" y="773"/>
                  <a:pt x="719" y="773"/>
                  <a:pt x="719" y="773"/>
                </a:cubicBezTo>
                <a:cubicBezTo>
                  <a:pt x="732" y="772"/>
                  <a:pt x="744" y="771"/>
                  <a:pt x="757" y="771"/>
                </a:cubicBezTo>
                <a:cubicBezTo>
                  <a:pt x="761" y="771"/>
                  <a:pt x="765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ubicBezTo>
                  <a:pt x="775" y="773"/>
                  <a:pt x="778" y="773"/>
                  <a:pt x="782" y="774"/>
                </a:cubicBezTo>
                <a:cubicBezTo>
                  <a:pt x="785" y="775"/>
                  <a:pt x="804" y="781"/>
                  <a:pt x="804" y="780"/>
                </a:cubicBezTo>
                <a:cubicBezTo>
                  <a:pt x="813" y="785"/>
                  <a:pt x="822" y="790"/>
                  <a:pt x="830" y="795"/>
                </a:cubicBezTo>
                <a:cubicBezTo>
                  <a:pt x="831" y="796"/>
                  <a:pt x="832" y="796"/>
                  <a:pt x="832" y="797"/>
                </a:cubicBezTo>
                <a:cubicBezTo>
                  <a:pt x="833" y="797"/>
                  <a:pt x="833" y="798"/>
                  <a:pt x="834" y="798"/>
                </a:cubicBezTo>
                <a:cubicBezTo>
                  <a:pt x="839" y="803"/>
                  <a:pt x="844" y="808"/>
                  <a:pt x="849" y="813"/>
                </a:cubicBezTo>
                <a:cubicBezTo>
                  <a:pt x="849" y="813"/>
                  <a:pt x="854" y="819"/>
                  <a:pt x="857" y="822"/>
                </a:cubicBezTo>
                <a:cubicBezTo>
                  <a:pt x="859" y="825"/>
                  <a:pt x="866" y="834"/>
                  <a:pt x="866" y="836"/>
                </a:cubicBezTo>
                <a:cubicBezTo>
                  <a:pt x="872" y="844"/>
                  <a:pt x="876" y="853"/>
                  <a:pt x="881" y="862"/>
                </a:cubicBezTo>
                <a:cubicBezTo>
                  <a:pt x="882" y="865"/>
                  <a:pt x="885" y="872"/>
                  <a:pt x="885" y="873"/>
                </a:cubicBezTo>
                <a:cubicBezTo>
                  <a:pt x="888" y="880"/>
                  <a:pt x="890" y="886"/>
                  <a:pt x="891" y="893"/>
                </a:cubicBezTo>
                <a:cubicBezTo>
                  <a:pt x="893" y="898"/>
                  <a:pt x="896" y="922"/>
                  <a:pt x="896" y="918"/>
                </a:cubicBezTo>
                <a:cubicBezTo>
                  <a:pt x="897" y="931"/>
                  <a:pt x="898" y="943"/>
                  <a:pt x="897" y="956"/>
                </a:cubicBezTo>
                <a:cubicBezTo>
                  <a:pt x="897" y="961"/>
                  <a:pt x="896" y="966"/>
                  <a:pt x="896" y="971"/>
                </a:cubicBezTo>
                <a:cubicBezTo>
                  <a:pt x="895" y="974"/>
                  <a:pt x="894" y="983"/>
                  <a:pt x="893" y="984"/>
                </a:cubicBezTo>
                <a:cubicBezTo>
                  <a:pt x="891" y="996"/>
                  <a:pt x="887" y="1007"/>
                  <a:pt x="883" y="1018"/>
                </a:cubicBezTo>
                <a:cubicBezTo>
                  <a:pt x="883" y="1020"/>
                  <a:pt x="883" y="1021"/>
                  <a:pt x="882" y="1022"/>
                </a:cubicBezTo>
                <a:cubicBezTo>
                  <a:pt x="882" y="1023"/>
                  <a:pt x="881" y="1024"/>
                  <a:pt x="880" y="1025"/>
                </a:cubicBezTo>
                <a:cubicBezTo>
                  <a:pt x="878" y="1029"/>
                  <a:pt x="876" y="1033"/>
                  <a:pt x="874" y="1037"/>
                </a:cubicBezTo>
                <a:cubicBezTo>
                  <a:pt x="870" y="1044"/>
                  <a:pt x="866" y="1051"/>
                  <a:pt x="862" y="1057"/>
                </a:cubicBezTo>
                <a:cubicBezTo>
                  <a:pt x="858" y="1062"/>
                  <a:pt x="857" y="1063"/>
                  <a:pt x="857" y="1063"/>
                </a:cubicBezTo>
                <a:cubicBezTo>
                  <a:pt x="856" y="1065"/>
                  <a:pt x="855" y="1067"/>
                  <a:pt x="853" y="1068"/>
                </a:cubicBezTo>
                <a:cubicBezTo>
                  <a:pt x="844" y="1079"/>
                  <a:pt x="834" y="1089"/>
                  <a:pt x="824" y="1098"/>
                </a:cubicBezTo>
                <a:cubicBezTo>
                  <a:pt x="824" y="1098"/>
                  <a:pt x="817" y="1103"/>
                  <a:pt x="814" y="1106"/>
                </a:cubicBezTo>
                <a:cubicBezTo>
                  <a:pt x="810" y="1109"/>
                  <a:pt x="803" y="1115"/>
                  <a:pt x="804" y="1114"/>
                </a:cubicBezTo>
                <a:cubicBezTo>
                  <a:pt x="792" y="1122"/>
                  <a:pt x="780" y="1129"/>
                  <a:pt x="767" y="1136"/>
                </a:cubicBezTo>
                <a:cubicBezTo>
                  <a:pt x="762" y="1138"/>
                  <a:pt x="758" y="1140"/>
                  <a:pt x="753" y="1143"/>
                </a:cubicBezTo>
                <a:cubicBezTo>
                  <a:pt x="755" y="1141"/>
                  <a:pt x="735" y="1150"/>
                  <a:pt x="733" y="1151"/>
                </a:cubicBezTo>
                <a:cubicBezTo>
                  <a:pt x="720" y="1155"/>
                  <a:pt x="708" y="1158"/>
                  <a:pt x="695" y="1161"/>
                </a:cubicBezTo>
                <a:cubicBezTo>
                  <a:pt x="688" y="1163"/>
                  <a:pt x="680" y="1164"/>
                  <a:pt x="672" y="1166"/>
                </a:cubicBezTo>
                <a:cubicBezTo>
                  <a:pt x="671" y="1166"/>
                  <a:pt x="671" y="1166"/>
                  <a:pt x="670" y="1166"/>
                </a:cubicBezTo>
                <a:cubicBezTo>
                  <a:pt x="655" y="1168"/>
                  <a:pt x="639" y="1169"/>
                  <a:pt x="624" y="1169"/>
                </a:cubicBezTo>
                <a:cubicBezTo>
                  <a:pt x="618" y="1169"/>
                  <a:pt x="613" y="1168"/>
                  <a:pt x="607" y="1168"/>
                </a:cubicBezTo>
                <a:cubicBezTo>
                  <a:pt x="605" y="1168"/>
                  <a:pt x="582" y="1166"/>
                  <a:pt x="583" y="1166"/>
                </a:cubicBezTo>
                <a:cubicBezTo>
                  <a:pt x="519" y="1157"/>
                  <a:pt x="468" y="1137"/>
                  <a:pt x="415" y="1106"/>
                </a:cubicBezTo>
                <a:cubicBezTo>
                  <a:pt x="312" y="1045"/>
                  <a:pt x="221" y="953"/>
                  <a:pt x="168" y="842"/>
                </a:cubicBezTo>
                <a:cubicBezTo>
                  <a:pt x="118" y="738"/>
                  <a:pt x="126" y="606"/>
                  <a:pt x="166" y="500"/>
                </a:cubicBezTo>
                <a:cubicBezTo>
                  <a:pt x="256" y="266"/>
                  <a:pt x="507" y="122"/>
                  <a:pt x="743" y="78"/>
                </a:cubicBezTo>
                <a:cubicBezTo>
                  <a:pt x="1023" y="26"/>
                  <a:pt x="1321" y="93"/>
                  <a:pt x="1552" y="258"/>
                </a:cubicBezTo>
                <a:cubicBezTo>
                  <a:pt x="1560" y="265"/>
                  <a:pt x="1568" y="251"/>
                  <a:pt x="1560" y="244"/>
                </a:cubicBezTo>
                <a:close/>
                <a:moveTo>
                  <a:pt x="1794" y="322"/>
                </a:moveTo>
                <a:cubicBezTo>
                  <a:pt x="1863" y="322"/>
                  <a:pt x="1932" y="322"/>
                  <a:pt x="2001" y="322"/>
                </a:cubicBezTo>
                <a:cubicBezTo>
                  <a:pt x="2188" y="322"/>
                  <a:pt x="2375" y="322"/>
                  <a:pt x="2562" y="322"/>
                </a:cubicBezTo>
                <a:cubicBezTo>
                  <a:pt x="2839" y="322"/>
                  <a:pt x="3116" y="322"/>
                  <a:pt x="3393" y="322"/>
                </a:cubicBezTo>
                <a:cubicBezTo>
                  <a:pt x="3731" y="322"/>
                  <a:pt x="4069" y="322"/>
                  <a:pt x="4407" y="322"/>
                </a:cubicBezTo>
                <a:cubicBezTo>
                  <a:pt x="4776" y="322"/>
                  <a:pt x="5145" y="322"/>
                  <a:pt x="5513" y="322"/>
                </a:cubicBezTo>
                <a:cubicBezTo>
                  <a:pt x="5888" y="322"/>
                  <a:pt x="6263" y="322"/>
                  <a:pt x="6638" y="322"/>
                </a:cubicBezTo>
                <a:cubicBezTo>
                  <a:pt x="6985" y="322"/>
                  <a:pt x="7332" y="322"/>
                  <a:pt x="7679" y="322"/>
                </a:cubicBezTo>
                <a:cubicBezTo>
                  <a:pt x="7974" y="322"/>
                  <a:pt x="8268" y="322"/>
                  <a:pt x="8563" y="322"/>
                </a:cubicBezTo>
                <a:cubicBezTo>
                  <a:pt x="8774" y="322"/>
                  <a:pt x="8986" y="322"/>
                  <a:pt x="9198" y="322"/>
                </a:cubicBezTo>
                <a:cubicBezTo>
                  <a:pt x="9298" y="322"/>
                  <a:pt x="9398" y="324"/>
                  <a:pt x="9498" y="322"/>
                </a:cubicBezTo>
                <a:cubicBezTo>
                  <a:pt x="9502" y="322"/>
                  <a:pt x="9507" y="322"/>
                  <a:pt x="9511" y="322"/>
                </a:cubicBezTo>
                <a:cubicBezTo>
                  <a:pt x="9576" y="322"/>
                  <a:pt x="9576" y="221"/>
                  <a:pt x="9511" y="221"/>
                </a:cubicBezTo>
                <a:cubicBezTo>
                  <a:pt x="9442" y="221"/>
                  <a:pt x="9372" y="221"/>
                  <a:pt x="9303" y="221"/>
                </a:cubicBezTo>
                <a:cubicBezTo>
                  <a:pt x="9116" y="221"/>
                  <a:pt x="8929" y="221"/>
                  <a:pt x="8743" y="221"/>
                </a:cubicBezTo>
                <a:cubicBezTo>
                  <a:pt x="8466" y="221"/>
                  <a:pt x="8189" y="221"/>
                  <a:pt x="7912" y="221"/>
                </a:cubicBezTo>
                <a:cubicBezTo>
                  <a:pt x="7574" y="221"/>
                  <a:pt x="7236" y="221"/>
                  <a:pt x="6898" y="221"/>
                </a:cubicBezTo>
                <a:cubicBezTo>
                  <a:pt x="6529" y="221"/>
                  <a:pt x="6160" y="221"/>
                  <a:pt x="5791" y="221"/>
                </a:cubicBezTo>
                <a:cubicBezTo>
                  <a:pt x="5416" y="221"/>
                  <a:pt x="5041" y="221"/>
                  <a:pt x="4667" y="221"/>
                </a:cubicBezTo>
                <a:cubicBezTo>
                  <a:pt x="4319" y="221"/>
                  <a:pt x="3972" y="221"/>
                  <a:pt x="3625" y="221"/>
                </a:cubicBezTo>
                <a:cubicBezTo>
                  <a:pt x="3331" y="221"/>
                  <a:pt x="3036" y="221"/>
                  <a:pt x="2742" y="221"/>
                </a:cubicBezTo>
                <a:cubicBezTo>
                  <a:pt x="2530" y="221"/>
                  <a:pt x="2319" y="221"/>
                  <a:pt x="2107" y="221"/>
                </a:cubicBezTo>
                <a:cubicBezTo>
                  <a:pt x="2007" y="221"/>
                  <a:pt x="1907" y="219"/>
                  <a:pt x="1807" y="221"/>
                </a:cubicBezTo>
                <a:cubicBezTo>
                  <a:pt x="1802" y="221"/>
                  <a:pt x="1798" y="221"/>
                  <a:pt x="1794" y="221"/>
                </a:cubicBezTo>
                <a:cubicBezTo>
                  <a:pt x="1729" y="221"/>
                  <a:pt x="1729" y="322"/>
                  <a:pt x="1794" y="322"/>
                </a:cubicBezTo>
                <a:close/>
                <a:moveTo>
                  <a:pt x="615" y="12560"/>
                </a:moveTo>
                <a:cubicBezTo>
                  <a:pt x="615" y="12475"/>
                  <a:pt x="615" y="12390"/>
                  <a:pt x="615" y="12304"/>
                </a:cubicBezTo>
                <a:cubicBezTo>
                  <a:pt x="615" y="12074"/>
                  <a:pt x="615" y="11843"/>
                  <a:pt x="615" y="11613"/>
                </a:cubicBezTo>
                <a:cubicBezTo>
                  <a:pt x="615" y="11272"/>
                  <a:pt x="615" y="10930"/>
                  <a:pt x="615" y="10588"/>
                </a:cubicBezTo>
                <a:cubicBezTo>
                  <a:pt x="615" y="10172"/>
                  <a:pt x="615" y="9755"/>
                  <a:pt x="615" y="9338"/>
                </a:cubicBezTo>
                <a:cubicBezTo>
                  <a:pt x="615" y="8883"/>
                  <a:pt x="615" y="8429"/>
                  <a:pt x="615" y="7974"/>
                </a:cubicBezTo>
                <a:cubicBezTo>
                  <a:pt x="615" y="7512"/>
                  <a:pt x="615" y="7049"/>
                  <a:pt x="615" y="6587"/>
                </a:cubicBezTo>
                <a:cubicBezTo>
                  <a:pt x="615" y="6159"/>
                  <a:pt x="615" y="5731"/>
                  <a:pt x="615" y="5303"/>
                </a:cubicBezTo>
                <a:cubicBezTo>
                  <a:pt x="615" y="4940"/>
                  <a:pt x="615" y="4577"/>
                  <a:pt x="615" y="4214"/>
                </a:cubicBezTo>
                <a:cubicBezTo>
                  <a:pt x="615" y="3953"/>
                  <a:pt x="615" y="3692"/>
                  <a:pt x="615" y="3431"/>
                </a:cubicBezTo>
                <a:cubicBezTo>
                  <a:pt x="615" y="3307"/>
                  <a:pt x="618" y="3184"/>
                  <a:pt x="615" y="3061"/>
                </a:cubicBezTo>
                <a:cubicBezTo>
                  <a:pt x="615" y="3055"/>
                  <a:pt x="615" y="3050"/>
                  <a:pt x="615" y="3045"/>
                </a:cubicBezTo>
                <a:cubicBezTo>
                  <a:pt x="615" y="2980"/>
                  <a:pt x="514" y="2979"/>
                  <a:pt x="514" y="3045"/>
                </a:cubicBezTo>
                <a:cubicBezTo>
                  <a:pt x="514" y="3130"/>
                  <a:pt x="514" y="3215"/>
                  <a:pt x="514" y="3301"/>
                </a:cubicBezTo>
                <a:cubicBezTo>
                  <a:pt x="514" y="3531"/>
                  <a:pt x="514" y="3762"/>
                  <a:pt x="514" y="3992"/>
                </a:cubicBezTo>
                <a:cubicBezTo>
                  <a:pt x="514" y="4333"/>
                  <a:pt x="514" y="4675"/>
                  <a:pt x="514" y="5017"/>
                </a:cubicBezTo>
                <a:cubicBezTo>
                  <a:pt x="514" y="5433"/>
                  <a:pt x="514" y="5850"/>
                  <a:pt x="514" y="6267"/>
                </a:cubicBezTo>
                <a:cubicBezTo>
                  <a:pt x="514" y="6722"/>
                  <a:pt x="514" y="7176"/>
                  <a:pt x="514" y="7631"/>
                </a:cubicBezTo>
                <a:cubicBezTo>
                  <a:pt x="514" y="8093"/>
                  <a:pt x="514" y="8556"/>
                  <a:pt x="514" y="9018"/>
                </a:cubicBezTo>
                <a:cubicBezTo>
                  <a:pt x="514" y="9446"/>
                  <a:pt x="514" y="9874"/>
                  <a:pt x="514" y="10302"/>
                </a:cubicBezTo>
                <a:cubicBezTo>
                  <a:pt x="514" y="10665"/>
                  <a:pt x="514" y="11028"/>
                  <a:pt x="514" y="11391"/>
                </a:cubicBezTo>
                <a:cubicBezTo>
                  <a:pt x="514" y="11652"/>
                  <a:pt x="514" y="11913"/>
                  <a:pt x="514" y="12174"/>
                </a:cubicBezTo>
                <a:cubicBezTo>
                  <a:pt x="514" y="12298"/>
                  <a:pt x="512" y="12421"/>
                  <a:pt x="514" y="12544"/>
                </a:cubicBezTo>
                <a:cubicBezTo>
                  <a:pt x="515" y="12550"/>
                  <a:pt x="514" y="12555"/>
                  <a:pt x="514" y="12560"/>
                </a:cubicBezTo>
                <a:cubicBezTo>
                  <a:pt x="514" y="12625"/>
                  <a:pt x="615" y="12626"/>
                  <a:pt x="615" y="12560"/>
                </a:cubicBezTo>
                <a:close/>
                <a:moveTo>
                  <a:pt x="817" y="13588"/>
                </a:moveTo>
                <a:cubicBezTo>
                  <a:pt x="817" y="13484"/>
                  <a:pt x="817" y="13379"/>
                  <a:pt x="817" y="13275"/>
                </a:cubicBezTo>
                <a:cubicBezTo>
                  <a:pt x="817" y="12994"/>
                  <a:pt x="817" y="12712"/>
                  <a:pt x="817" y="12431"/>
                </a:cubicBezTo>
                <a:cubicBezTo>
                  <a:pt x="817" y="12013"/>
                  <a:pt x="817" y="11596"/>
                  <a:pt x="817" y="11179"/>
                </a:cubicBezTo>
                <a:cubicBezTo>
                  <a:pt x="817" y="10669"/>
                  <a:pt x="817" y="10160"/>
                  <a:pt x="817" y="9651"/>
                </a:cubicBezTo>
                <a:cubicBezTo>
                  <a:pt x="817" y="9095"/>
                  <a:pt x="817" y="8540"/>
                  <a:pt x="817" y="7984"/>
                </a:cubicBezTo>
                <a:cubicBezTo>
                  <a:pt x="817" y="7419"/>
                  <a:pt x="817" y="6854"/>
                  <a:pt x="817" y="6289"/>
                </a:cubicBezTo>
                <a:cubicBezTo>
                  <a:pt x="817" y="5766"/>
                  <a:pt x="817" y="5243"/>
                  <a:pt x="817" y="4720"/>
                </a:cubicBezTo>
                <a:cubicBezTo>
                  <a:pt x="817" y="4277"/>
                  <a:pt x="817" y="3833"/>
                  <a:pt x="817" y="3390"/>
                </a:cubicBezTo>
                <a:cubicBezTo>
                  <a:pt x="817" y="3071"/>
                  <a:pt x="817" y="2752"/>
                  <a:pt x="817" y="2433"/>
                </a:cubicBezTo>
                <a:cubicBezTo>
                  <a:pt x="817" y="2282"/>
                  <a:pt x="820" y="2132"/>
                  <a:pt x="817" y="1981"/>
                </a:cubicBezTo>
                <a:cubicBezTo>
                  <a:pt x="817" y="1974"/>
                  <a:pt x="817" y="1968"/>
                  <a:pt x="817" y="1961"/>
                </a:cubicBezTo>
                <a:cubicBezTo>
                  <a:pt x="817" y="1929"/>
                  <a:pt x="767" y="1929"/>
                  <a:pt x="767" y="1961"/>
                </a:cubicBezTo>
                <a:cubicBezTo>
                  <a:pt x="767" y="2065"/>
                  <a:pt x="767" y="2170"/>
                  <a:pt x="767" y="2274"/>
                </a:cubicBezTo>
                <a:cubicBezTo>
                  <a:pt x="767" y="2556"/>
                  <a:pt x="767" y="2837"/>
                  <a:pt x="767" y="3119"/>
                </a:cubicBezTo>
                <a:cubicBezTo>
                  <a:pt x="767" y="3536"/>
                  <a:pt x="767" y="3953"/>
                  <a:pt x="767" y="4371"/>
                </a:cubicBezTo>
                <a:cubicBezTo>
                  <a:pt x="767" y="4880"/>
                  <a:pt x="767" y="5389"/>
                  <a:pt x="767" y="5898"/>
                </a:cubicBezTo>
                <a:cubicBezTo>
                  <a:pt x="767" y="6454"/>
                  <a:pt x="767" y="7010"/>
                  <a:pt x="767" y="7565"/>
                </a:cubicBezTo>
                <a:cubicBezTo>
                  <a:pt x="767" y="8130"/>
                  <a:pt x="767" y="8695"/>
                  <a:pt x="767" y="9260"/>
                </a:cubicBezTo>
                <a:cubicBezTo>
                  <a:pt x="767" y="9783"/>
                  <a:pt x="767" y="10306"/>
                  <a:pt x="767" y="10829"/>
                </a:cubicBezTo>
                <a:cubicBezTo>
                  <a:pt x="767" y="11272"/>
                  <a:pt x="767" y="11716"/>
                  <a:pt x="767" y="12159"/>
                </a:cubicBezTo>
                <a:cubicBezTo>
                  <a:pt x="767" y="12478"/>
                  <a:pt x="767" y="12797"/>
                  <a:pt x="767" y="13116"/>
                </a:cubicBezTo>
                <a:cubicBezTo>
                  <a:pt x="767" y="13267"/>
                  <a:pt x="765" y="13418"/>
                  <a:pt x="767" y="13568"/>
                </a:cubicBezTo>
                <a:cubicBezTo>
                  <a:pt x="767" y="13575"/>
                  <a:pt x="767" y="13582"/>
                  <a:pt x="767" y="13588"/>
                </a:cubicBezTo>
                <a:cubicBezTo>
                  <a:pt x="767" y="13621"/>
                  <a:pt x="817" y="13621"/>
                  <a:pt x="817" y="13588"/>
                </a:cubicBezTo>
                <a:close/>
                <a:moveTo>
                  <a:pt x="10057" y="15097"/>
                </a:moveTo>
                <a:cubicBezTo>
                  <a:pt x="9978" y="15097"/>
                  <a:pt x="9899" y="15097"/>
                  <a:pt x="9820" y="15097"/>
                </a:cubicBezTo>
                <a:cubicBezTo>
                  <a:pt x="9607" y="15097"/>
                  <a:pt x="9394" y="15097"/>
                  <a:pt x="9181" y="15097"/>
                </a:cubicBezTo>
                <a:cubicBezTo>
                  <a:pt x="8864" y="15097"/>
                  <a:pt x="8547" y="15097"/>
                  <a:pt x="8230" y="15097"/>
                </a:cubicBezTo>
                <a:cubicBezTo>
                  <a:pt x="7845" y="15097"/>
                  <a:pt x="7461" y="15097"/>
                  <a:pt x="7077" y="15097"/>
                </a:cubicBezTo>
                <a:cubicBezTo>
                  <a:pt x="6654" y="15097"/>
                  <a:pt x="6230" y="15097"/>
                  <a:pt x="5806" y="15097"/>
                </a:cubicBezTo>
                <a:cubicBezTo>
                  <a:pt x="5382" y="15097"/>
                  <a:pt x="4957" y="15097"/>
                  <a:pt x="4532" y="15097"/>
                </a:cubicBezTo>
                <a:cubicBezTo>
                  <a:pt x="4133" y="15097"/>
                  <a:pt x="3735" y="15097"/>
                  <a:pt x="3336" y="15097"/>
                </a:cubicBezTo>
                <a:cubicBezTo>
                  <a:pt x="3001" y="15097"/>
                  <a:pt x="2667" y="15097"/>
                  <a:pt x="2332" y="15097"/>
                </a:cubicBezTo>
                <a:cubicBezTo>
                  <a:pt x="2090" y="15097"/>
                  <a:pt x="1847" y="15097"/>
                  <a:pt x="1605" y="15097"/>
                </a:cubicBezTo>
                <a:cubicBezTo>
                  <a:pt x="1491" y="15097"/>
                  <a:pt x="1377" y="15095"/>
                  <a:pt x="1263" y="15097"/>
                </a:cubicBezTo>
                <a:cubicBezTo>
                  <a:pt x="1258" y="15097"/>
                  <a:pt x="1253" y="15097"/>
                  <a:pt x="1248" y="15097"/>
                </a:cubicBezTo>
                <a:cubicBezTo>
                  <a:pt x="1215" y="15097"/>
                  <a:pt x="1215" y="15147"/>
                  <a:pt x="1248" y="15147"/>
                </a:cubicBezTo>
                <a:cubicBezTo>
                  <a:pt x="1327" y="15147"/>
                  <a:pt x="1406" y="15147"/>
                  <a:pt x="1485" y="15147"/>
                </a:cubicBezTo>
                <a:cubicBezTo>
                  <a:pt x="1698" y="15147"/>
                  <a:pt x="1911" y="15147"/>
                  <a:pt x="2124" y="15147"/>
                </a:cubicBezTo>
                <a:cubicBezTo>
                  <a:pt x="2441" y="15147"/>
                  <a:pt x="2758" y="15147"/>
                  <a:pt x="3075" y="15147"/>
                </a:cubicBezTo>
                <a:cubicBezTo>
                  <a:pt x="3459" y="15147"/>
                  <a:pt x="3843" y="15147"/>
                  <a:pt x="4227" y="15147"/>
                </a:cubicBezTo>
                <a:cubicBezTo>
                  <a:pt x="4651" y="15147"/>
                  <a:pt x="5075" y="15147"/>
                  <a:pt x="5498" y="15147"/>
                </a:cubicBezTo>
                <a:cubicBezTo>
                  <a:pt x="5923" y="15147"/>
                  <a:pt x="6348" y="15147"/>
                  <a:pt x="6772" y="15147"/>
                </a:cubicBezTo>
                <a:cubicBezTo>
                  <a:pt x="7171" y="15147"/>
                  <a:pt x="7570" y="15147"/>
                  <a:pt x="7968" y="15147"/>
                </a:cubicBezTo>
                <a:cubicBezTo>
                  <a:pt x="8303" y="15147"/>
                  <a:pt x="8638" y="15147"/>
                  <a:pt x="8973" y="15147"/>
                </a:cubicBezTo>
                <a:cubicBezTo>
                  <a:pt x="9215" y="15147"/>
                  <a:pt x="9457" y="15147"/>
                  <a:pt x="9700" y="15147"/>
                </a:cubicBezTo>
                <a:cubicBezTo>
                  <a:pt x="9813" y="15147"/>
                  <a:pt x="9928" y="15149"/>
                  <a:pt x="10042" y="15147"/>
                </a:cubicBezTo>
                <a:cubicBezTo>
                  <a:pt x="10047" y="15147"/>
                  <a:pt x="10052" y="15147"/>
                  <a:pt x="10057" y="15147"/>
                </a:cubicBezTo>
                <a:cubicBezTo>
                  <a:pt x="10089" y="15147"/>
                  <a:pt x="10089" y="15097"/>
                  <a:pt x="10057" y="15097"/>
                </a:cubicBezTo>
                <a:close/>
                <a:moveTo>
                  <a:pt x="10057" y="452"/>
                </a:moveTo>
                <a:cubicBezTo>
                  <a:pt x="9978" y="452"/>
                  <a:pt x="9899" y="452"/>
                  <a:pt x="9820" y="452"/>
                </a:cubicBezTo>
                <a:cubicBezTo>
                  <a:pt x="9607" y="452"/>
                  <a:pt x="9394" y="452"/>
                  <a:pt x="9181" y="452"/>
                </a:cubicBezTo>
                <a:cubicBezTo>
                  <a:pt x="8864" y="452"/>
                  <a:pt x="8547" y="452"/>
                  <a:pt x="8230" y="452"/>
                </a:cubicBezTo>
                <a:cubicBezTo>
                  <a:pt x="7845" y="452"/>
                  <a:pt x="7461" y="452"/>
                  <a:pt x="7077" y="452"/>
                </a:cubicBezTo>
                <a:cubicBezTo>
                  <a:pt x="6654" y="452"/>
                  <a:pt x="6230" y="452"/>
                  <a:pt x="5806" y="452"/>
                </a:cubicBezTo>
                <a:cubicBezTo>
                  <a:pt x="5382" y="452"/>
                  <a:pt x="4957" y="452"/>
                  <a:pt x="4532" y="452"/>
                </a:cubicBezTo>
                <a:cubicBezTo>
                  <a:pt x="4133" y="452"/>
                  <a:pt x="3735" y="452"/>
                  <a:pt x="3336" y="452"/>
                </a:cubicBezTo>
                <a:cubicBezTo>
                  <a:pt x="3001" y="452"/>
                  <a:pt x="2667" y="452"/>
                  <a:pt x="2332" y="452"/>
                </a:cubicBezTo>
                <a:cubicBezTo>
                  <a:pt x="2090" y="452"/>
                  <a:pt x="1847" y="452"/>
                  <a:pt x="1605" y="452"/>
                </a:cubicBezTo>
                <a:cubicBezTo>
                  <a:pt x="1491" y="452"/>
                  <a:pt x="1377" y="450"/>
                  <a:pt x="1263" y="452"/>
                </a:cubicBezTo>
                <a:cubicBezTo>
                  <a:pt x="1258" y="452"/>
                  <a:pt x="1253" y="452"/>
                  <a:pt x="1248" y="452"/>
                </a:cubicBezTo>
                <a:cubicBezTo>
                  <a:pt x="1215" y="452"/>
                  <a:pt x="1215" y="502"/>
                  <a:pt x="1248" y="502"/>
                </a:cubicBezTo>
                <a:cubicBezTo>
                  <a:pt x="1327" y="502"/>
                  <a:pt x="1406" y="502"/>
                  <a:pt x="1485" y="502"/>
                </a:cubicBezTo>
                <a:cubicBezTo>
                  <a:pt x="1698" y="502"/>
                  <a:pt x="1911" y="502"/>
                  <a:pt x="2124" y="502"/>
                </a:cubicBezTo>
                <a:cubicBezTo>
                  <a:pt x="2441" y="502"/>
                  <a:pt x="2758" y="502"/>
                  <a:pt x="3075" y="502"/>
                </a:cubicBezTo>
                <a:cubicBezTo>
                  <a:pt x="3459" y="502"/>
                  <a:pt x="3843" y="502"/>
                  <a:pt x="4227" y="502"/>
                </a:cubicBezTo>
                <a:cubicBezTo>
                  <a:pt x="4651" y="502"/>
                  <a:pt x="5075" y="502"/>
                  <a:pt x="5498" y="502"/>
                </a:cubicBezTo>
                <a:cubicBezTo>
                  <a:pt x="5923" y="502"/>
                  <a:pt x="6348" y="502"/>
                  <a:pt x="6772" y="502"/>
                </a:cubicBezTo>
                <a:cubicBezTo>
                  <a:pt x="7171" y="502"/>
                  <a:pt x="7570" y="502"/>
                  <a:pt x="7968" y="502"/>
                </a:cubicBezTo>
                <a:cubicBezTo>
                  <a:pt x="8303" y="502"/>
                  <a:pt x="8638" y="502"/>
                  <a:pt x="8973" y="502"/>
                </a:cubicBezTo>
                <a:cubicBezTo>
                  <a:pt x="9215" y="502"/>
                  <a:pt x="9457" y="502"/>
                  <a:pt x="9700" y="502"/>
                </a:cubicBezTo>
                <a:cubicBezTo>
                  <a:pt x="9813" y="502"/>
                  <a:pt x="9928" y="504"/>
                  <a:pt x="10042" y="502"/>
                </a:cubicBezTo>
                <a:cubicBezTo>
                  <a:pt x="10047" y="502"/>
                  <a:pt x="10052" y="502"/>
                  <a:pt x="10057" y="502"/>
                </a:cubicBezTo>
                <a:cubicBezTo>
                  <a:pt x="10089" y="502"/>
                  <a:pt x="10089" y="452"/>
                  <a:pt x="10057" y="452"/>
                </a:cubicBezTo>
                <a:close/>
                <a:moveTo>
                  <a:pt x="10578" y="13588"/>
                </a:moveTo>
                <a:cubicBezTo>
                  <a:pt x="10578" y="13484"/>
                  <a:pt x="10578" y="13379"/>
                  <a:pt x="10578" y="13275"/>
                </a:cubicBezTo>
                <a:cubicBezTo>
                  <a:pt x="10578" y="12994"/>
                  <a:pt x="10578" y="12712"/>
                  <a:pt x="10578" y="12431"/>
                </a:cubicBezTo>
                <a:cubicBezTo>
                  <a:pt x="10578" y="12013"/>
                  <a:pt x="10578" y="11596"/>
                  <a:pt x="10578" y="11179"/>
                </a:cubicBezTo>
                <a:cubicBezTo>
                  <a:pt x="10578" y="10669"/>
                  <a:pt x="10578" y="10160"/>
                  <a:pt x="10578" y="9651"/>
                </a:cubicBezTo>
                <a:cubicBezTo>
                  <a:pt x="10578" y="9095"/>
                  <a:pt x="10578" y="8540"/>
                  <a:pt x="10578" y="7984"/>
                </a:cubicBezTo>
                <a:cubicBezTo>
                  <a:pt x="10578" y="7419"/>
                  <a:pt x="10578" y="6854"/>
                  <a:pt x="10578" y="6289"/>
                </a:cubicBezTo>
                <a:cubicBezTo>
                  <a:pt x="10578" y="5766"/>
                  <a:pt x="10578" y="5243"/>
                  <a:pt x="10578" y="4720"/>
                </a:cubicBezTo>
                <a:cubicBezTo>
                  <a:pt x="10578" y="4277"/>
                  <a:pt x="10578" y="3833"/>
                  <a:pt x="10578" y="3390"/>
                </a:cubicBezTo>
                <a:cubicBezTo>
                  <a:pt x="10578" y="3071"/>
                  <a:pt x="10578" y="2752"/>
                  <a:pt x="10578" y="2433"/>
                </a:cubicBezTo>
                <a:cubicBezTo>
                  <a:pt x="10578" y="2282"/>
                  <a:pt x="10580" y="2132"/>
                  <a:pt x="10578" y="1981"/>
                </a:cubicBezTo>
                <a:cubicBezTo>
                  <a:pt x="10578" y="1974"/>
                  <a:pt x="10578" y="1968"/>
                  <a:pt x="10578" y="1961"/>
                </a:cubicBezTo>
                <a:cubicBezTo>
                  <a:pt x="10578" y="1929"/>
                  <a:pt x="10527" y="1929"/>
                  <a:pt x="10527" y="1961"/>
                </a:cubicBezTo>
                <a:cubicBezTo>
                  <a:pt x="10527" y="2065"/>
                  <a:pt x="10527" y="2170"/>
                  <a:pt x="10527" y="2274"/>
                </a:cubicBezTo>
                <a:cubicBezTo>
                  <a:pt x="10527" y="2556"/>
                  <a:pt x="10527" y="2837"/>
                  <a:pt x="10527" y="3119"/>
                </a:cubicBezTo>
                <a:cubicBezTo>
                  <a:pt x="10527" y="3536"/>
                  <a:pt x="10527" y="3953"/>
                  <a:pt x="10527" y="4371"/>
                </a:cubicBezTo>
                <a:cubicBezTo>
                  <a:pt x="10527" y="4880"/>
                  <a:pt x="10527" y="5389"/>
                  <a:pt x="10527" y="5898"/>
                </a:cubicBezTo>
                <a:cubicBezTo>
                  <a:pt x="10527" y="6454"/>
                  <a:pt x="10527" y="7010"/>
                  <a:pt x="10527" y="7565"/>
                </a:cubicBezTo>
                <a:cubicBezTo>
                  <a:pt x="10527" y="8130"/>
                  <a:pt x="10527" y="8695"/>
                  <a:pt x="10527" y="9260"/>
                </a:cubicBezTo>
                <a:cubicBezTo>
                  <a:pt x="10527" y="9783"/>
                  <a:pt x="10527" y="10306"/>
                  <a:pt x="10527" y="10829"/>
                </a:cubicBezTo>
                <a:cubicBezTo>
                  <a:pt x="10527" y="11272"/>
                  <a:pt x="10527" y="11716"/>
                  <a:pt x="10527" y="12159"/>
                </a:cubicBezTo>
                <a:cubicBezTo>
                  <a:pt x="10527" y="12478"/>
                  <a:pt x="10527" y="12797"/>
                  <a:pt x="10527" y="13116"/>
                </a:cubicBezTo>
                <a:cubicBezTo>
                  <a:pt x="10527" y="13267"/>
                  <a:pt x="10525" y="13418"/>
                  <a:pt x="10527" y="13568"/>
                </a:cubicBezTo>
                <a:cubicBezTo>
                  <a:pt x="10528" y="13575"/>
                  <a:pt x="10527" y="13582"/>
                  <a:pt x="10527" y="13588"/>
                </a:cubicBezTo>
                <a:cubicBezTo>
                  <a:pt x="10527" y="13621"/>
                  <a:pt x="10578" y="13621"/>
                  <a:pt x="10578" y="13588"/>
                </a:cubicBezTo>
                <a:close/>
                <a:moveTo>
                  <a:pt x="10816" y="12560"/>
                </a:moveTo>
                <a:cubicBezTo>
                  <a:pt x="10816" y="12475"/>
                  <a:pt x="10816" y="12390"/>
                  <a:pt x="10816" y="12304"/>
                </a:cubicBezTo>
                <a:cubicBezTo>
                  <a:pt x="10816" y="12074"/>
                  <a:pt x="10816" y="11843"/>
                  <a:pt x="10816" y="11613"/>
                </a:cubicBezTo>
                <a:cubicBezTo>
                  <a:pt x="10816" y="11272"/>
                  <a:pt x="10816" y="10930"/>
                  <a:pt x="10816" y="10588"/>
                </a:cubicBezTo>
                <a:cubicBezTo>
                  <a:pt x="10816" y="10172"/>
                  <a:pt x="10816" y="9755"/>
                  <a:pt x="10816" y="9338"/>
                </a:cubicBezTo>
                <a:cubicBezTo>
                  <a:pt x="10816" y="8883"/>
                  <a:pt x="10816" y="8429"/>
                  <a:pt x="10816" y="7974"/>
                </a:cubicBezTo>
                <a:cubicBezTo>
                  <a:pt x="10816" y="7512"/>
                  <a:pt x="10816" y="7049"/>
                  <a:pt x="10816" y="6587"/>
                </a:cubicBezTo>
                <a:cubicBezTo>
                  <a:pt x="10816" y="6159"/>
                  <a:pt x="10816" y="5731"/>
                  <a:pt x="10816" y="5303"/>
                </a:cubicBezTo>
                <a:cubicBezTo>
                  <a:pt x="10816" y="4940"/>
                  <a:pt x="10816" y="4577"/>
                  <a:pt x="10816" y="4214"/>
                </a:cubicBezTo>
                <a:cubicBezTo>
                  <a:pt x="10816" y="3953"/>
                  <a:pt x="10816" y="3692"/>
                  <a:pt x="10816" y="3431"/>
                </a:cubicBezTo>
                <a:cubicBezTo>
                  <a:pt x="10816" y="3307"/>
                  <a:pt x="10818" y="3184"/>
                  <a:pt x="10816" y="3061"/>
                </a:cubicBezTo>
                <a:cubicBezTo>
                  <a:pt x="10815" y="3055"/>
                  <a:pt x="10816" y="3050"/>
                  <a:pt x="10816" y="3045"/>
                </a:cubicBezTo>
                <a:cubicBezTo>
                  <a:pt x="10816" y="2980"/>
                  <a:pt x="10715" y="2979"/>
                  <a:pt x="10715" y="3045"/>
                </a:cubicBezTo>
                <a:cubicBezTo>
                  <a:pt x="10715" y="3130"/>
                  <a:pt x="10715" y="3215"/>
                  <a:pt x="10715" y="3301"/>
                </a:cubicBezTo>
                <a:cubicBezTo>
                  <a:pt x="10715" y="3531"/>
                  <a:pt x="10715" y="3762"/>
                  <a:pt x="10715" y="3992"/>
                </a:cubicBezTo>
                <a:cubicBezTo>
                  <a:pt x="10715" y="4333"/>
                  <a:pt x="10715" y="4675"/>
                  <a:pt x="10715" y="5017"/>
                </a:cubicBezTo>
                <a:cubicBezTo>
                  <a:pt x="10715" y="5433"/>
                  <a:pt x="10715" y="5850"/>
                  <a:pt x="10715" y="6267"/>
                </a:cubicBezTo>
                <a:cubicBezTo>
                  <a:pt x="10715" y="6722"/>
                  <a:pt x="10715" y="7176"/>
                  <a:pt x="10715" y="7631"/>
                </a:cubicBezTo>
                <a:cubicBezTo>
                  <a:pt x="10715" y="8093"/>
                  <a:pt x="10715" y="8556"/>
                  <a:pt x="10715" y="9018"/>
                </a:cubicBezTo>
                <a:cubicBezTo>
                  <a:pt x="10715" y="9446"/>
                  <a:pt x="10715" y="9874"/>
                  <a:pt x="10715" y="10302"/>
                </a:cubicBezTo>
                <a:cubicBezTo>
                  <a:pt x="10715" y="10665"/>
                  <a:pt x="10715" y="11028"/>
                  <a:pt x="10715" y="11391"/>
                </a:cubicBezTo>
                <a:cubicBezTo>
                  <a:pt x="10715" y="11652"/>
                  <a:pt x="10715" y="11913"/>
                  <a:pt x="10715" y="12174"/>
                </a:cubicBezTo>
                <a:cubicBezTo>
                  <a:pt x="10715" y="12298"/>
                  <a:pt x="10712" y="12421"/>
                  <a:pt x="10715" y="12544"/>
                </a:cubicBezTo>
                <a:cubicBezTo>
                  <a:pt x="10715" y="12550"/>
                  <a:pt x="10715" y="12555"/>
                  <a:pt x="10715" y="12560"/>
                </a:cubicBezTo>
                <a:cubicBezTo>
                  <a:pt x="10715" y="12625"/>
                  <a:pt x="10816" y="12626"/>
                  <a:pt x="10816" y="12560"/>
                </a:cubicBezTo>
                <a:close/>
                <a:moveTo>
                  <a:pt x="10209" y="15051"/>
                </a:moveTo>
                <a:cubicBezTo>
                  <a:pt x="10359" y="15220"/>
                  <a:pt x="10664" y="15294"/>
                  <a:pt x="10854" y="15147"/>
                </a:cubicBezTo>
                <a:cubicBezTo>
                  <a:pt x="10877" y="15129"/>
                  <a:pt x="10896" y="15108"/>
                  <a:pt x="10914" y="15085"/>
                </a:cubicBezTo>
                <a:cubicBezTo>
                  <a:pt x="10914" y="15085"/>
                  <a:pt x="10914" y="15084"/>
                  <a:pt x="10914" y="15085"/>
                </a:cubicBezTo>
                <a:cubicBezTo>
                  <a:pt x="10808" y="15188"/>
                  <a:pt x="10651" y="15218"/>
                  <a:pt x="10510" y="15186"/>
                </a:cubicBezTo>
                <a:cubicBezTo>
                  <a:pt x="10362" y="15151"/>
                  <a:pt x="10240" y="15056"/>
                  <a:pt x="10179" y="14916"/>
                </a:cubicBezTo>
                <a:cubicBezTo>
                  <a:pt x="10111" y="14757"/>
                  <a:pt x="10124" y="14575"/>
                  <a:pt x="10183" y="14415"/>
                </a:cubicBezTo>
                <a:cubicBezTo>
                  <a:pt x="10239" y="14260"/>
                  <a:pt x="10344" y="14111"/>
                  <a:pt x="10485" y="14022"/>
                </a:cubicBezTo>
                <a:cubicBezTo>
                  <a:pt x="10549" y="13981"/>
                  <a:pt x="10621" y="13954"/>
                  <a:pt x="10695" y="13944"/>
                </a:cubicBezTo>
                <a:cubicBezTo>
                  <a:pt x="10711" y="14009"/>
                  <a:pt x="10745" y="14074"/>
                  <a:pt x="10802" y="14110"/>
                </a:cubicBezTo>
                <a:cubicBezTo>
                  <a:pt x="10851" y="14142"/>
                  <a:pt x="10919" y="14147"/>
                  <a:pt x="10975" y="14129"/>
                </a:cubicBezTo>
                <a:cubicBezTo>
                  <a:pt x="11030" y="14111"/>
                  <a:pt x="11081" y="14071"/>
                  <a:pt x="11091" y="14011"/>
                </a:cubicBezTo>
                <a:cubicBezTo>
                  <a:pt x="11095" y="13994"/>
                  <a:pt x="11096" y="13976"/>
                  <a:pt x="11091" y="13959"/>
                </a:cubicBezTo>
                <a:cubicBezTo>
                  <a:pt x="11085" y="13934"/>
                  <a:pt x="11063" y="13920"/>
                  <a:pt x="11042" y="13907"/>
                </a:cubicBezTo>
                <a:cubicBezTo>
                  <a:pt x="11009" y="13885"/>
                  <a:pt x="10972" y="13869"/>
                  <a:pt x="10934" y="13856"/>
                </a:cubicBezTo>
                <a:cubicBezTo>
                  <a:pt x="10886" y="13839"/>
                  <a:pt x="10837" y="13831"/>
                  <a:pt x="10787" y="13829"/>
                </a:cubicBezTo>
                <a:cubicBezTo>
                  <a:pt x="10782" y="13748"/>
                  <a:pt x="10789" y="13664"/>
                  <a:pt x="10791" y="13584"/>
                </a:cubicBezTo>
                <a:cubicBezTo>
                  <a:pt x="10793" y="13465"/>
                  <a:pt x="10798" y="13345"/>
                  <a:pt x="10797" y="13226"/>
                </a:cubicBezTo>
                <a:cubicBezTo>
                  <a:pt x="10796" y="13093"/>
                  <a:pt x="10790" y="12960"/>
                  <a:pt x="10778" y="12827"/>
                </a:cubicBezTo>
                <a:cubicBezTo>
                  <a:pt x="10776" y="12796"/>
                  <a:pt x="10735" y="12797"/>
                  <a:pt x="10731" y="12827"/>
                </a:cubicBezTo>
                <a:cubicBezTo>
                  <a:pt x="10706" y="13019"/>
                  <a:pt x="10695" y="13211"/>
                  <a:pt x="10690" y="13405"/>
                </a:cubicBezTo>
                <a:lnTo>
                  <a:pt x="10683" y="13695"/>
                </a:lnTo>
                <a:cubicBezTo>
                  <a:pt x="10681" y="13741"/>
                  <a:pt x="10680" y="13788"/>
                  <a:pt x="10682" y="13834"/>
                </a:cubicBezTo>
                <a:cubicBezTo>
                  <a:pt x="10612" y="13844"/>
                  <a:pt x="10545" y="13866"/>
                  <a:pt x="10483" y="13898"/>
                </a:cubicBezTo>
                <a:cubicBezTo>
                  <a:pt x="10347" y="13969"/>
                  <a:pt x="10237" y="14088"/>
                  <a:pt x="10161" y="14220"/>
                </a:cubicBezTo>
                <a:cubicBezTo>
                  <a:pt x="10019" y="14470"/>
                  <a:pt x="10010" y="14828"/>
                  <a:pt x="10209" y="15051"/>
                </a:cubicBezTo>
                <a:close/>
              </a:path>
            </a:pathLst>
          </a:custGeom>
          <a:solidFill>
            <a:srgbClr val="5C4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73963" y="342473"/>
            <a:ext cx="1000125" cy="985838"/>
          </a:xfrm>
          <a:custGeom>
            <a:avLst/>
            <a:gdLst>
              <a:gd name="T0" fmla="*/ 59 w 2772"/>
              <a:gd name="T1" fmla="*/ 0 h 2712"/>
              <a:gd name="T2" fmla="*/ 1260 w 2772"/>
              <a:gd name="T3" fmla="*/ 1091 h 2712"/>
              <a:gd name="T4" fmla="*/ 2705 w 2772"/>
              <a:gd name="T5" fmla="*/ 2414 h 2712"/>
              <a:gd name="T6" fmla="*/ 2672 w 2772"/>
              <a:gd name="T7" fmla="*/ 2672 h 2712"/>
              <a:gd name="T8" fmla="*/ 2464 w 2772"/>
              <a:gd name="T9" fmla="*/ 2679 h 2712"/>
              <a:gd name="T10" fmla="*/ 1214 w 2772"/>
              <a:gd name="T11" fmla="*/ 1290 h 2712"/>
              <a:gd name="T12" fmla="*/ 476 w 2772"/>
              <a:gd name="T13" fmla="*/ 956 h 2712"/>
              <a:gd name="T14" fmla="*/ 13 w 2772"/>
              <a:gd name="T15" fmla="*/ 198 h 2712"/>
              <a:gd name="T16" fmla="*/ 59 w 2772"/>
              <a:gd name="T17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712">
                <a:moveTo>
                  <a:pt x="59" y="0"/>
                </a:moveTo>
                <a:lnTo>
                  <a:pt x="1260" y="1091"/>
                </a:lnTo>
                <a:lnTo>
                  <a:pt x="2705" y="2414"/>
                </a:lnTo>
                <a:cubicBezTo>
                  <a:pt x="2705" y="2414"/>
                  <a:pt x="2772" y="2633"/>
                  <a:pt x="2672" y="2672"/>
                </a:cubicBezTo>
                <a:cubicBezTo>
                  <a:pt x="2573" y="2712"/>
                  <a:pt x="2464" y="2679"/>
                  <a:pt x="2464" y="2679"/>
                </a:cubicBezTo>
                <a:lnTo>
                  <a:pt x="1214" y="1290"/>
                </a:lnTo>
                <a:cubicBezTo>
                  <a:pt x="1214" y="1290"/>
                  <a:pt x="777" y="1254"/>
                  <a:pt x="476" y="956"/>
                </a:cubicBezTo>
                <a:cubicBezTo>
                  <a:pt x="175" y="658"/>
                  <a:pt x="26" y="394"/>
                  <a:pt x="13" y="198"/>
                </a:cubicBezTo>
                <a:cubicBezTo>
                  <a:pt x="0" y="3"/>
                  <a:pt x="59" y="0"/>
                  <a:pt x="59" y="0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2496288" y="825073"/>
            <a:ext cx="1319213" cy="155575"/>
          </a:xfrm>
          <a:custGeom>
            <a:avLst/>
            <a:gdLst>
              <a:gd name="T0" fmla="*/ 331 w 3655"/>
              <a:gd name="T1" fmla="*/ 42 h 430"/>
              <a:gd name="T2" fmla="*/ 3652 w 3655"/>
              <a:gd name="T3" fmla="*/ 14 h 430"/>
              <a:gd name="T4" fmla="*/ 3551 w 3655"/>
              <a:gd name="T5" fmla="*/ 420 h 430"/>
              <a:gd name="T6" fmla="*/ 3463 w 3655"/>
              <a:gd name="T7" fmla="*/ 330 h 430"/>
              <a:gd name="T8" fmla="*/ 3361 w 3655"/>
              <a:gd name="T9" fmla="*/ 228 h 430"/>
              <a:gd name="T10" fmla="*/ 2897 w 3655"/>
              <a:gd name="T11" fmla="*/ 130 h 430"/>
              <a:gd name="T12" fmla="*/ 3077 w 3655"/>
              <a:gd name="T13" fmla="*/ 305 h 430"/>
              <a:gd name="T14" fmla="*/ 3286 w 3655"/>
              <a:gd name="T15" fmla="*/ 205 h 430"/>
              <a:gd name="T16" fmla="*/ 2779 w 3655"/>
              <a:gd name="T17" fmla="*/ 421 h 430"/>
              <a:gd name="T18" fmla="*/ 2682 w 3655"/>
              <a:gd name="T19" fmla="*/ 318 h 430"/>
              <a:gd name="T20" fmla="*/ 2586 w 3655"/>
              <a:gd name="T21" fmla="*/ 231 h 430"/>
              <a:gd name="T22" fmla="*/ 2115 w 3655"/>
              <a:gd name="T23" fmla="*/ 132 h 430"/>
              <a:gd name="T24" fmla="*/ 2290 w 3655"/>
              <a:gd name="T25" fmla="*/ 306 h 430"/>
              <a:gd name="T26" fmla="*/ 2497 w 3655"/>
              <a:gd name="T27" fmla="*/ 208 h 430"/>
              <a:gd name="T28" fmla="*/ 1992 w 3655"/>
              <a:gd name="T29" fmla="*/ 415 h 430"/>
              <a:gd name="T30" fmla="*/ 1898 w 3655"/>
              <a:gd name="T31" fmla="*/ 317 h 430"/>
              <a:gd name="T32" fmla="*/ 1801 w 3655"/>
              <a:gd name="T33" fmla="*/ 235 h 430"/>
              <a:gd name="T34" fmla="*/ 1316 w 3655"/>
              <a:gd name="T35" fmla="*/ 144 h 430"/>
              <a:gd name="T36" fmla="*/ 1499 w 3655"/>
              <a:gd name="T37" fmla="*/ 310 h 430"/>
              <a:gd name="T38" fmla="*/ 1723 w 3655"/>
              <a:gd name="T39" fmla="*/ 219 h 430"/>
              <a:gd name="T40" fmla="*/ 1209 w 3655"/>
              <a:gd name="T41" fmla="*/ 430 h 430"/>
              <a:gd name="T42" fmla="*/ 1103 w 3655"/>
              <a:gd name="T43" fmla="*/ 333 h 430"/>
              <a:gd name="T44" fmla="*/ 1017 w 3655"/>
              <a:gd name="T45" fmla="*/ 231 h 430"/>
              <a:gd name="T46" fmla="*/ 561 w 3655"/>
              <a:gd name="T47" fmla="*/ 146 h 430"/>
              <a:gd name="T48" fmla="*/ 739 w 3655"/>
              <a:gd name="T49" fmla="*/ 317 h 430"/>
              <a:gd name="T50" fmla="*/ 927 w 3655"/>
              <a:gd name="T51" fmla="*/ 216 h 430"/>
              <a:gd name="T52" fmla="*/ 461 w 3655"/>
              <a:gd name="T53" fmla="*/ 421 h 430"/>
              <a:gd name="T54" fmla="*/ 373 w 3655"/>
              <a:gd name="T55" fmla="*/ 337 h 430"/>
              <a:gd name="T56" fmla="*/ 270 w 3655"/>
              <a:gd name="T57" fmla="*/ 240 h 430"/>
              <a:gd name="T58" fmla="*/ 4 w 3655"/>
              <a:gd name="T59" fmla="*/ 165 h 430"/>
              <a:gd name="T60" fmla="*/ 0 w 3655"/>
              <a:gd name="T61" fmla="*/ 225 h 430"/>
              <a:gd name="T62" fmla="*/ 198 w 3655"/>
              <a:gd name="T63" fmla="*/ 430 h 430"/>
              <a:gd name="T64" fmla="*/ 0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1" y="44"/>
                </a:moveTo>
                <a:lnTo>
                  <a:pt x="331" y="42"/>
                </a:lnTo>
                <a:lnTo>
                  <a:pt x="336" y="0"/>
                </a:lnTo>
                <a:lnTo>
                  <a:pt x="3652" y="14"/>
                </a:lnTo>
                <a:lnTo>
                  <a:pt x="3655" y="420"/>
                </a:lnTo>
                <a:lnTo>
                  <a:pt x="3551" y="420"/>
                </a:lnTo>
                <a:lnTo>
                  <a:pt x="3556" y="326"/>
                </a:lnTo>
                <a:lnTo>
                  <a:pt x="3463" y="330"/>
                </a:lnTo>
                <a:lnTo>
                  <a:pt x="3452" y="229"/>
                </a:lnTo>
                <a:lnTo>
                  <a:pt x="3361" y="228"/>
                </a:lnTo>
                <a:lnTo>
                  <a:pt x="3362" y="141"/>
                </a:lnTo>
                <a:lnTo>
                  <a:pt x="2897" y="130"/>
                </a:lnTo>
                <a:lnTo>
                  <a:pt x="2893" y="305"/>
                </a:lnTo>
                <a:lnTo>
                  <a:pt x="3077" y="305"/>
                </a:lnTo>
                <a:lnTo>
                  <a:pt x="3081" y="203"/>
                </a:lnTo>
                <a:lnTo>
                  <a:pt x="3286" y="205"/>
                </a:lnTo>
                <a:lnTo>
                  <a:pt x="3282" y="430"/>
                </a:lnTo>
                <a:lnTo>
                  <a:pt x="2779" y="421"/>
                </a:lnTo>
                <a:lnTo>
                  <a:pt x="2779" y="320"/>
                </a:lnTo>
                <a:lnTo>
                  <a:pt x="2682" y="318"/>
                </a:lnTo>
                <a:lnTo>
                  <a:pt x="2684" y="233"/>
                </a:lnTo>
                <a:lnTo>
                  <a:pt x="2586" y="231"/>
                </a:lnTo>
                <a:lnTo>
                  <a:pt x="2589" y="136"/>
                </a:lnTo>
                <a:lnTo>
                  <a:pt x="2115" y="132"/>
                </a:lnTo>
                <a:lnTo>
                  <a:pt x="2106" y="313"/>
                </a:lnTo>
                <a:lnTo>
                  <a:pt x="2290" y="306"/>
                </a:lnTo>
                <a:lnTo>
                  <a:pt x="2292" y="207"/>
                </a:lnTo>
                <a:lnTo>
                  <a:pt x="2497" y="208"/>
                </a:lnTo>
                <a:lnTo>
                  <a:pt x="2498" y="418"/>
                </a:lnTo>
                <a:lnTo>
                  <a:pt x="1992" y="415"/>
                </a:lnTo>
                <a:lnTo>
                  <a:pt x="1992" y="321"/>
                </a:lnTo>
                <a:lnTo>
                  <a:pt x="1898" y="317"/>
                </a:lnTo>
                <a:lnTo>
                  <a:pt x="1900" y="233"/>
                </a:lnTo>
                <a:lnTo>
                  <a:pt x="1801" y="235"/>
                </a:lnTo>
                <a:lnTo>
                  <a:pt x="1802" y="140"/>
                </a:lnTo>
                <a:lnTo>
                  <a:pt x="1316" y="144"/>
                </a:lnTo>
                <a:lnTo>
                  <a:pt x="1319" y="316"/>
                </a:lnTo>
                <a:lnTo>
                  <a:pt x="1499" y="310"/>
                </a:lnTo>
                <a:lnTo>
                  <a:pt x="1498" y="216"/>
                </a:lnTo>
                <a:lnTo>
                  <a:pt x="1723" y="219"/>
                </a:lnTo>
                <a:lnTo>
                  <a:pt x="1725" y="430"/>
                </a:lnTo>
                <a:lnTo>
                  <a:pt x="1209" y="430"/>
                </a:lnTo>
                <a:lnTo>
                  <a:pt x="1206" y="331"/>
                </a:lnTo>
                <a:lnTo>
                  <a:pt x="1103" y="333"/>
                </a:lnTo>
                <a:lnTo>
                  <a:pt x="1104" y="236"/>
                </a:lnTo>
                <a:lnTo>
                  <a:pt x="1017" y="231"/>
                </a:lnTo>
                <a:lnTo>
                  <a:pt x="1018" y="147"/>
                </a:lnTo>
                <a:lnTo>
                  <a:pt x="561" y="146"/>
                </a:lnTo>
                <a:lnTo>
                  <a:pt x="559" y="311"/>
                </a:lnTo>
                <a:lnTo>
                  <a:pt x="739" y="317"/>
                </a:lnTo>
                <a:lnTo>
                  <a:pt x="744" y="219"/>
                </a:lnTo>
                <a:lnTo>
                  <a:pt x="927" y="216"/>
                </a:lnTo>
                <a:lnTo>
                  <a:pt x="921" y="415"/>
                </a:lnTo>
                <a:lnTo>
                  <a:pt x="461" y="421"/>
                </a:lnTo>
                <a:lnTo>
                  <a:pt x="463" y="334"/>
                </a:lnTo>
                <a:lnTo>
                  <a:pt x="373" y="337"/>
                </a:lnTo>
                <a:lnTo>
                  <a:pt x="368" y="245"/>
                </a:lnTo>
                <a:lnTo>
                  <a:pt x="270" y="240"/>
                </a:lnTo>
                <a:lnTo>
                  <a:pt x="269" y="155"/>
                </a:lnTo>
                <a:lnTo>
                  <a:pt x="4" y="165"/>
                </a:lnTo>
                <a:lnTo>
                  <a:pt x="1" y="44"/>
                </a:lnTo>
                <a:close/>
                <a:moveTo>
                  <a:pt x="0" y="225"/>
                </a:moveTo>
                <a:lnTo>
                  <a:pt x="198" y="225"/>
                </a:lnTo>
                <a:lnTo>
                  <a:pt x="198" y="430"/>
                </a:lnTo>
                <a:lnTo>
                  <a:pt x="0" y="430"/>
                </a:lnTo>
                <a:lnTo>
                  <a:pt x="0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605575" y="825073"/>
            <a:ext cx="1319213" cy="155575"/>
          </a:xfrm>
          <a:custGeom>
            <a:avLst/>
            <a:gdLst>
              <a:gd name="T0" fmla="*/ 3324 w 3655"/>
              <a:gd name="T1" fmla="*/ 42 h 430"/>
              <a:gd name="T2" fmla="*/ 3 w 3655"/>
              <a:gd name="T3" fmla="*/ 14 h 430"/>
              <a:gd name="T4" fmla="*/ 104 w 3655"/>
              <a:gd name="T5" fmla="*/ 420 h 430"/>
              <a:gd name="T6" fmla="*/ 192 w 3655"/>
              <a:gd name="T7" fmla="*/ 330 h 430"/>
              <a:gd name="T8" fmla="*/ 294 w 3655"/>
              <a:gd name="T9" fmla="*/ 228 h 430"/>
              <a:gd name="T10" fmla="*/ 758 w 3655"/>
              <a:gd name="T11" fmla="*/ 130 h 430"/>
              <a:gd name="T12" fmla="*/ 578 w 3655"/>
              <a:gd name="T13" fmla="*/ 305 h 430"/>
              <a:gd name="T14" fmla="*/ 369 w 3655"/>
              <a:gd name="T15" fmla="*/ 205 h 430"/>
              <a:gd name="T16" fmla="*/ 876 w 3655"/>
              <a:gd name="T17" fmla="*/ 421 h 430"/>
              <a:gd name="T18" fmla="*/ 973 w 3655"/>
              <a:gd name="T19" fmla="*/ 318 h 430"/>
              <a:gd name="T20" fmla="*/ 1069 w 3655"/>
              <a:gd name="T21" fmla="*/ 231 h 430"/>
              <a:gd name="T22" fmla="*/ 1540 w 3655"/>
              <a:gd name="T23" fmla="*/ 132 h 430"/>
              <a:gd name="T24" fmla="*/ 1365 w 3655"/>
              <a:gd name="T25" fmla="*/ 306 h 430"/>
              <a:gd name="T26" fmla="*/ 1158 w 3655"/>
              <a:gd name="T27" fmla="*/ 208 h 430"/>
              <a:gd name="T28" fmla="*/ 1663 w 3655"/>
              <a:gd name="T29" fmla="*/ 415 h 430"/>
              <a:gd name="T30" fmla="*/ 1757 w 3655"/>
              <a:gd name="T31" fmla="*/ 317 h 430"/>
              <a:gd name="T32" fmla="*/ 1854 w 3655"/>
              <a:gd name="T33" fmla="*/ 235 h 430"/>
              <a:gd name="T34" fmla="*/ 2339 w 3655"/>
              <a:gd name="T35" fmla="*/ 144 h 430"/>
              <a:gd name="T36" fmla="*/ 2155 w 3655"/>
              <a:gd name="T37" fmla="*/ 310 h 430"/>
              <a:gd name="T38" fmla="*/ 1932 w 3655"/>
              <a:gd name="T39" fmla="*/ 219 h 430"/>
              <a:gd name="T40" fmla="*/ 2446 w 3655"/>
              <a:gd name="T41" fmla="*/ 430 h 430"/>
              <a:gd name="T42" fmla="*/ 2552 w 3655"/>
              <a:gd name="T43" fmla="*/ 333 h 430"/>
              <a:gd name="T44" fmla="*/ 2638 w 3655"/>
              <a:gd name="T45" fmla="*/ 231 h 430"/>
              <a:gd name="T46" fmla="*/ 3094 w 3655"/>
              <a:gd name="T47" fmla="*/ 146 h 430"/>
              <a:gd name="T48" fmla="*/ 2916 w 3655"/>
              <a:gd name="T49" fmla="*/ 317 h 430"/>
              <a:gd name="T50" fmla="*/ 2728 w 3655"/>
              <a:gd name="T51" fmla="*/ 216 h 430"/>
              <a:gd name="T52" fmla="*/ 3194 w 3655"/>
              <a:gd name="T53" fmla="*/ 421 h 430"/>
              <a:gd name="T54" fmla="*/ 3282 w 3655"/>
              <a:gd name="T55" fmla="*/ 337 h 430"/>
              <a:gd name="T56" fmla="*/ 3385 w 3655"/>
              <a:gd name="T57" fmla="*/ 240 h 430"/>
              <a:gd name="T58" fmla="*/ 3651 w 3655"/>
              <a:gd name="T59" fmla="*/ 165 h 430"/>
              <a:gd name="T60" fmla="*/ 3655 w 3655"/>
              <a:gd name="T61" fmla="*/ 225 h 430"/>
              <a:gd name="T62" fmla="*/ 3457 w 3655"/>
              <a:gd name="T63" fmla="*/ 430 h 430"/>
              <a:gd name="T64" fmla="*/ 3655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3654" y="44"/>
                </a:moveTo>
                <a:lnTo>
                  <a:pt x="3324" y="42"/>
                </a:lnTo>
                <a:lnTo>
                  <a:pt x="3319" y="0"/>
                </a:lnTo>
                <a:lnTo>
                  <a:pt x="3" y="14"/>
                </a:lnTo>
                <a:lnTo>
                  <a:pt x="0" y="420"/>
                </a:lnTo>
                <a:lnTo>
                  <a:pt x="104" y="420"/>
                </a:lnTo>
                <a:lnTo>
                  <a:pt x="99" y="326"/>
                </a:lnTo>
                <a:lnTo>
                  <a:pt x="192" y="330"/>
                </a:lnTo>
                <a:lnTo>
                  <a:pt x="203" y="229"/>
                </a:lnTo>
                <a:lnTo>
                  <a:pt x="294" y="228"/>
                </a:lnTo>
                <a:lnTo>
                  <a:pt x="293" y="141"/>
                </a:lnTo>
                <a:lnTo>
                  <a:pt x="758" y="130"/>
                </a:lnTo>
                <a:lnTo>
                  <a:pt x="762" y="305"/>
                </a:lnTo>
                <a:lnTo>
                  <a:pt x="578" y="305"/>
                </a:lnTo>
                <a:lnTo>
                  <a:pt x="574" y="203"/>
                </a:lnTo>
                <a:lnTo>
                  <a:pt x="369" y="205"/>
                </a:lnTo>
                <a:lnTo>
                  <a:pt x="373" y="430"/>
                </a:lnTo>
                <a:lnTo>
                  <a:pt x="876" y="421"/>
                </a:lnTo>
                <a:lnTo>
                  <a:pt x="876" y="320"/>
                </a:lnTo>
                <a:lnTo>
                  <a:pt x="973" y="318"/>
                </a:lnTo>
                <a:lnTo>
                  <a:pt x="971" y="233"/>
                </a:lnTo>
                <a:lnTo>
                  <a:pt x="1069" y="231"/>
                </a:lnTo>
                <a:lnTo>
                  <a:pt x="1066" y="136"/>
                </a:lnTo>
                <a:lnTo>
                  <a:pt x="1540" y="132"/>
                </a:lnTo>
                <a:lnTo>
                  <a:pt x="1548" y="313"/>
                </a:lnTo>
                <a:lnTo>
                  <a:pt x="1365" y="306"/>
                </a:lnTo>
                <a:lnTo>
                  <a:pt x="1363" y="207"/>
                </a:lnTo>
                <a:lnTo>
                  <a:pt x="1158" y="208"/>
                </a:lnTo>
                <a:lnTo>
                  <a:pt x="1157" y="418"/>
                </a:lnTo>
                <a:lnTo>
                  <a:pt x="1663" y="415"/>
                </a:lnTo>
                <a:lnTo>
                  <a:pt x="1663" y="321"/>
                </a:lnTo>
                <a:lnTo>
                  <a:pt x="1757" y="317"/>
                </a:lnTo>
                <a:lnTo>
                  <a:pt x="1755" y="233"/>
                </a:lnTo>
                <a:lnTo>
                  <a:pt x="1854" y="235"/>
                </a:lnTo>
                <a:lnTo>
                  <a:pt x="1853" y="140"/>
                </a:lnTo>
                <a:lnTo>
                  <a:pt x="2339" y="144"/>
                </a:lnTo>
                <a:lnTo>
                  <a:pt x="2336" y="316"/>
                </a:lnTo>
                <a:lnTo>
                  <a:pt x="2155" y="310"/>
                </a:lnTo>
                <a:lnTo>
                  <a:pt x="2157" y="216"/>
                </a:lnTo>
                <a:lnTo>
                  <a:pt x="1932" y="219"/>
                </a:lnTo>
                <a:lnTo>
                  <a:pt x="1930" y="430"/>
                </a:lnTo>
                <a:lnTo>
                  <a:pt x="2446" y="430"/>
                </a:lnTo>
                <a:lnTo>
                  <a:pt x="2449" y="331"/>
                </a:lnTo>
                <a:lnTo>
                  <a:pt x="2552" y="333"/>
                </a:lnTo>
                <a:lnTo>
                  <a:pt x="2551" y="236"/>
                </a:lnTo>
                <a:lnTo>
                  <a:pt x="2638" y="231"/>
                </a:lnTo>
                <a:lnTo>
                  <a:pt x="2637" y="147"/>
                </a:lnTo>
                <a:lnTo>
                  <a:pt x="3094" y="146"/>
                </a:lnTo>
                <a:lnTo>
                  <a:pt x="3096" y="311"/>
                </a:lnTo>
                <a:lnTo>
                  <a:pt x="2916" y="317"/>
                </a:lnTo>
                <a:lnTo>
                  <a:pt x="2911" y="219"/>
                </a:lnTo>
                <a:lnTo>
                  <a:pt x="2728" y="216"/>
                </a:lnTo>
                <a:lnTo>
                  <a:pt x="2734" y="415"/>
                </a:lnTo>
                <a:lnTo>
                  <a:pt x="3194" y="421"/>
                </a:lnTo>
                <a:lnTo>
                  <a:pt x="3192" y="334"/>
                </a:lnTo>
                <a:lnTo>
                  <a:pt x="3282" y="337"/>
                </a:lnTo>
                <a:lnTo>
                  <a:pt x="3287" y="245"/>
                </a:lnTo>
                <a:lnTo>
                  <a:pt x="3385" y="240"/>
                </a:lnTo>
                <a:lnTo>
                  <a:pt x="3385" y="155"/>
                </a:lnTo>
                <a:lnTo>
                  <a:pt x="3651" y="165"/>
                </a:lnTo>
                <a:lnTo>
                  <a:pt x="3654" y="44"/>
                </a:lnTo>
                <a:close/>
                <a:moveTo>
                  <a:pt x="3655" y="225"/>
                </a:moveTo>
                <a:lnTo>
                  <a:pt x="3457" y="225"/>
                </a:lnTo>
                <a:lnTo>
                  <a:pt x="3457" y="430"/>
                </a:lnTo>
                <a:lnTo>
                  <a:pt x="3655" y="430"/>
                </a:lnTo>
                <a:lnTo>
                  <a:pt x="3655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756513" y="286910"/>
            <a:ext cx="1076325" cy="1036638"/>
          </a:xfrm>
          <a:custGeom>
            <a:avLst/>
            <a:gdLst>
              <a:gd name="T0" fmla="*/ 25 w 2982"/>
              <a:gd name="T1" fmla="*/ 2593 h 2849"/>
              <a:gd name="T2" fmla="*/ 1513 w 2982"/>
              <a:gd name="T3" fmla="*/ 1187 h 2849"/>
              <a:gd name="T4" fmla="*/ 1539 w 2982"/>
              <a:gd name="T5" fmla="*/ 733 h 2849"/>
              <a:gd name="T6" fmla="*/ 2343 w 2982"/>
              <a:gd name="T7" fmla="*/ 56 h 2849"/>
              <a:gd name="T8" fmla="*/ 2575 w 2982"/>
              <a:gd name="T9" fmla="*/ 63 h 2849"/>
              <a:gd name="T10" fmla="*/ 2965 w 2982"/>
              <a:gd name="T11" fmla="*/ 470 h 2849"/>
              <a:gd name="T12" fmla="*/ 2948 w 2982"/>
              <a:gd name="T13" fmla="*/ 599 h 2849"/>
              <a:gd name="T14" fmla="*/ 2214 w 2982"/>
              <a:gd name="T15" fmla="*/ 1346 h 2849"/>
              <a:gd name="T16" fmla="*/ 1907 w 2982"/>
              <a:gd name="T17" fmla="*/ 1386 h 2849"/>
              <a:gd name="T18" fmla="*/ 1745 w 2982"/>
              <a:gd name="T19" fmla="*/ 1369 h 2849"/>
              <a:gd name="T20" fmla="*/ 237 w 2982"/>
              <a:gd name="T21" fmla="*/ 2828 h 2849"/>
              <a:gd name="T22" fmla="*/ 58 w 2982"/>
              <a:gd name="T23" fmla="*/ 2793 h 2849"/>
              <a:gd name="T24" fmla="*/ 25 w 2982"/>
              <a:gd name="T25" fmla="*/ 2593 h 2849"/>
              <a:gd name="T26" fmla="*/ 2085 w 2982"/>
              <a:gd name="T27" fmla="*/ 1121 h 2849"/>
              <a:gd name="T28" fmla="*/ 2725 w 2982"/>
              <a:gd name="T29" fmla="*/ 563 h 2849"/>
              <a:gd name="T30" fmla="*/ 2750 w 2982"/>
              <a:gd name="T31" fmla="*/ 565 h 2849"/>
              <a:gd name="T32" fmla="*/ 2755 w 2982"/>
              <a:gd name="T33" fmla="*/ 570 h 2849"/>
              <a:gd name="T34" fmla="*/ 2754 w 2982"/>
              <a:gd name="T35" fmla="*/ 594 h 2849"/>
              <a:gd name="T36" fmla="*/ 2115 w 2982"/>
              <a:gd name="T37" fmla="*/ 1152 h 2849"/>
              <a:gd name="T38" fmla="*/ 2090 w 2982"/>
              <a:gd name="T39" fmla="*/ 1151 h 2849"/>
              <a:gd name="T40" fmla="*/ 2084 w 2982"/>
              <a:gd name="T41" fmla="*/ 1145 h 2849"/>
              <a:gd name="T42" fmla="*/ 2085 w 2982"/>
              <a:gd name="T43" fmla="*/ 1121 h 2849"/>
              <a:gd name="T44" fmla="*/ 1927 w 2982"/>
              <a:gd name="T45" fmla="*/ 964 h 2849"/>
              <a:gd name="T46" fmla="*/ 2567 w 2982"/>
              <a:gd name="T47" fmla="*/ 406 h 2849"/>
              <a:gd name="T48" fmla="*/ 2592 w 2982"/>
              <a:gd name="T49" fmla="*/ 407 h 2849"/>
              <a:gd name="T50" fmla="*/ 2597 w 2982"/>
              <a:gd name="T51" fmla="*/ 413 h 2849"/>
              <a:gd name="T52" fmla="*/ 2596 w 2982"/>
              <a:gd name="T53" fmla="*/ 437 h 2849"/>
              <a:gd name="T54" fmla="*/ 1957 w 2982"/>
              <a:gd name="T55" fmla="*/ 995 h 2849"/>
              <a:gd name="T56" fmla="*/ 1932 w 2982"/>
              <a:gd name="T57" fmla="*/ 993 h 2849"/>
              <a:gd name="T58" fmla="*/ 1926 w 2982"/>
              <a:gd name="T59" fmla="*/ 988 h 2849"/>
              <a:gd name="T60" fmla="*/ 1927 w 2982"/>
              <a:gd name="T61" fmla="*/ 964 h 2849"/>
              <a:gd name="T62" fmla="*/ 1770 w 2982"/>
              <a:gd name="T63" fmla="*/ 805 h 2849"/>
              <a:gd name="T64" fmla="*/ 2409 w 2982"/>
              <a:gd name="T65" fmla="*/ 247 h 2849"/>
              <a:gd name="T66" fmla="*/ 2434 w 2982"/>
              <a:gd name="T67" fmla="*/ 249 h 2849"/>
              <a:gd name="T68" fmla="*/ 2440 w 2982"/>
              <a:gd name="T69" fmla="*/ 254 h 2849"/>
              <a:gd name="T70" fmla="*/ 2439 w 2982"/>
              <a:gd name="T71" fmla="*/ 278 h 2849"/>
              <a:gd name="T72" fmla="*/ 1799 w 2982"/>
              <a:gd name="T73" fmla="*/ 836 h 2849"/>
              <a:gd name="T74" fmla="*/ 1774 w 2982"/>
              <a:gd name="T75" fmla="*/ 835 h 2849"/>
              <a:gd name="T76" fmla="*/ 1769 w 2982"/>
              <a:gd name="T77" fmla="*/ 829 h 2849"/>
              <a:gd name="T78" fmla="*/ 1770 w 2982"/>
              <a:gd name="T79" fmla="*/ 805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2" h="2849">
                <a:moveTo>
                  <a:pt x="25" y="2593"/>
                </a:moveTo>
                <a:lnTo>
                  <a:pt x="1513" y="1187"/>
                </a:lnTo>
                <a:cubicBezTo>
                  <a:pt x="1513" y="1187"/>
                  <a:pt x="1460" y="888"/>
                  <a:pt x="1539" y="733"/>
                </a:cubicBezTo>
                <a:cubicBezTo>
                  <a:pt x="1619" y="577"/>
                  <a:pt x="2343" y="56"/>
                  <a:pt x="2343" y="56"/>
                </a:cubicBezTo>
                <a:cubicBezTo>
                  <a:pt x="2343" y="56"/>
                  <a:pt x="2476" y="0"/>
                  <a:pt x="2575" y="63"/>
                </a:cubicBezTo>
                <a:cubicBezTo>
                  <a:pt x="2674" y="126"/>
                  <a:pt x="2965" y="470"/>
                  <a:pt x="2965" y="470"/>
                </a:cubicBezTo>
                <a:cubicBezTo>
                  <a:pt x="2965" y="470"/>
                  <a:pt x="2982" y="526"/>
                  <a:pt x="2948" y="599"/>
                </a:cubicBezTo>
                <a:cubicBezTo>
                  <a:pt x="2915" y="671"/>
                  <a:pt x="2214" y="1346"/>
                  <a:pt x="2214" y="1346"/>
                </a:cubicBezTo>
                <a:cubicBezTo>
                  <a:pt x="2214" y="1346"/>
                  <a:pt x="2019" y="1392"/>
                  <a:pt x="1907" y="1386"/>
                </a:cubicBezTo>
                <a:cubicBezTo>
                  <a:pt x="1794" y="1379"/>
                  <a:pt x="1745" y="1369"/>
                  <a:pt x="1745" y="1369"/>
                </a:cubicBezTo>
                <a:lnTo>
                  <a:pt x="237" y="2828"/>
                </a:lnTo>
                <a:cubicBezTo>
                  <a:pt x="237" y="2828"/>
                  <a:pt x="116" y="2849"/>
                  <a:pt x="58" y="2793"/>
                </a:cubicBezTo>
                <a:cubicBezTo>
                  <a:pt x="0" y="2737"/>
                  <a:pt x="25" y="2593"/>
                  <a:pt x="25" y="2593"/>
                </a:cubicBezTo>
                <a:close/>
                <a:moveTo>
                  <a:pt x="2085" y="1121"/>
                </a:moveTo>
                <a:lnTo>
                  <a:pt x="2725" y="563"/>
                </a:lnTo>
                <a:cubicBezTo>
                  <a:pt x="2732" y="557"/>
                  <a:pt x="2743" y="558"/>
                  <a:pt x="2750" y="565"/>
                </a:cubicBezTo>
                <a:lnTo>
                  <a:pt x="2755" y="570"/>
                </a:lnTo>
                <a:cubicBezTo>
                  <a:pt x="2762" y="577"/>
                  <a:pt x="2761" y="588"/>
                  <a:pt x="2754" y="594"/>
                </a:cubicBezTo>
                <a:lnTo>
                  <a:pt x="2115" y="1152"/>
                </a:lnTo>
                <a:cubicBezTo>
                  <a:pt x="2108" y="1158"/>
                  <a:pt x="2096" y="1158"/>
                  <a:pt x="2090" y="1151"/>
                </a:cubicBezTo>
                <a:lnTo>
                  <a:pt x="2084" y="1145"/>
                </a:lnTo>
                <a:cubicBezTo>
                  <a:pt x="2078" y="1138"/>
                  <a:pt x="2078" y="1127"/>
                  <a:pt x="2085" y="1121"/>
                </a:cubicBezTo>
                <a:close/>
                <a:moveTo>
                  <a:pt x="1927" y="964"/>
                </a:moveTo>
                <a:lnTo>
                  <a:pt x="2567" y="406"/>
                </a:lnTo>
                <a:cubicBezTo>
                  <a:pt x="2574" y="400"/>
                  <a:pt x="2585" y="400"/>
                  <a:pt x="2592" y="407"/>
                </a:cubicBezTo>
                <a:lnTo>
                  <a:pt x="2597" y="413"/>
                </a:lnTo>
                <a:cubicBezTo>
                  <a:pt x="2604" y="420"/>
                  <a:pt x="2604" y="431"/>
                  <a:pt x="2596" y="437"/>
                </a:cubicBezTo>
                <a:lnTo>
                  <a:pt x="1957" y="995"/>
                </a:lnTo>
                <a:cubicBezTo>
                  <a:pt x="1950" y="1001"/>
                  <a:pt x="1938" y="1000"/>
                  <a:pt x="1932" y="993"/>
                </a:cubicBezTo>
                <a:lnTo>
                  <a:pt x="1926" y="988"/>
                </a:lnTo>
                <a:cubicBezTo>
                  <a:pt x="1920" y="981"/>
                  <a:pt x="1920" y="970"/>
                  <a:pt x="1927" y="964"/>
                </a:cubicBezTo>
                <a:close/>
                <a:moveTo>
                  <a:pt x="1770" y="805"/>
                </a:moveTo>
                <a:lnTo>
                  <a:pt x="2409" y="247"/>
                </a:lnTo>
                <a:cubicBezTo>
                  <a:pt x="2416" y="241"/>
                  <a:pt x="2428" y="242"/>
                  <a:pt x="2434" y="249"/>
                </a:cubicBezTo>
                <a:lnTo>
                  <a:pt x="2440" y="254"/>
                </a:lnTo>
                <a:cubicBezTo>
                  <a:pt x="2446" y="261"/>
                  <a:pt x="2446" y="272"/>
                  <a:pt x="2439" y="278"/>
                </a:cubicBezTo>
                <a:lnTo>
                  <a:pt x="1799" y="836"/>
                </a:lnTo>
                <a:cubicBezTo>
                  <a:pt x="1792" y="842"/>
                  <a:pt x="1781" y="842"/>
                  <a:pt x="1774" y="835"/>
                </a:cubicBezTo>
                <a:lnTo>
                  <a:pt x="1769" y="829"/>
                </a:lnTo>
                <a:cubicBezTo>
                  <a:pt x="1762" y="822"/>
                  <a:pt x="1763" y="811"/>
                  <a:pt x="1770" y="805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712188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86550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86550" y="1833135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705838" y="1833135"/>
            <a:ext cx="949325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CuadroTexto 41"/>
          <p:cNvSpPr txBox="1"/>
          <p:nvPr/>
        </p:nvSpPr>
        <p:spPr>
          <a:xfrm>
            <a:off x="701602" y="3491443"/>
            <a:ext cx="2327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Chancho al cilindro, 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 la caja china y al palo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1601" y="3994024"/>
            <a:ext cx="264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Duos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y </a:t>
            </a:r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Trios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Marinos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Y demás platos especiales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4" name="Robnei.com"/>
          <p:cNvSpPr>
            <a:spLocks/>
          </p:cNvSpPr>
          <p:nvPr/>
        </p:nvSpPr>
        <p:spPr bwMode="auto">
          <a:xfrm>
            <a:off x="510500" y="4053115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1676" y="1391667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3068864" y="1381481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765454" y="598113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PEDIDOS AL: </a:t>
            </a:r>
            <a:endParaRPr lang="es-PE" sz="1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61325" y="5775825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933176944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926688534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2" y="4554075"/>
            <a:ext cx="2264722" cy="1271075"/>
          </a:xfrm>
          <a:prstGeom prst="rect">
            <a:avLst/>
          </a:prstGeom>
        </p:spPr>
      </p:pic>
      <p:pic>
        <p:nvPicPr>
          <p:cNvPr id="38" name="Gif Efecto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3345322"/>
            <a:ext cx="3140305" cy="3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7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3" grpId="0" animBg="1"/>
      <p:bldP spid="18" grpId="0" animBg="1"/>
      <p:bldP spid="18" grpId="1" animBg="1"/>
      <p:bldP spid="20" grpId="0" animBg="1"/>
      <p:bldP spid="21" grpId="0" animBg="1"/>
      <p:bldP spid="22" grpId="0" animBg="1"/>
      <p:bldP spid="22" grpId="1" animBg="1"/>
      <p:bldP spid="7" grpId="0" animBg="1"/>
      <p:bldP spid="34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com"/>
          <p:cNvSpPr txBox="1"/>
          <p:nvPr/>
        </p:nvSpPr>
        <p:spPr>
          <a:xfrm>
            <a:off x="671592" y="1246196"/>
            <a:ext cx="298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 II</a:t>
            </a:r>
            <a:endParaRPr lang="es-PE" sz="3000" b="1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1514063" y="1701676"/>
            <a:ext cx="1406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n w="28575">
                  <a:noFill/>
                </a:ln>
                <a:solidFill>
                  <a:srgbClr val="DEA80D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RESTOBAR</a:t>
            </a:r>
            <a:endParaRPr lang="es-PE" sz="1300" b="1" dirty="0">
              <a:ln w="28575">
                <a:noFill/>
              </a:ln>
              <a:solidFill>
                <a:srgbClr val="DEA80D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81" y="2192533"/>
            <a:ext cx="380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Les ofrece a su distinguida clientela: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574833" y="189751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SALTUR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500880" y="250557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CuadroTexto 47"/>
          <p:cNvSpPr txBox="1"/>
          <p:nvPr/>
        </p:nvSpPr>
        <p:spPr>
          <a:xfrm>
            <a:off x="701602" y="2460683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Ceviches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9" name="Robnei.com"/>
          <p:cNvSpPr>
            <a:spLocks/>
          </p:cNvSpPr>
          <p:nvPr/>
        </p:nvSpPr>
        <p:spPr bwMode="auto">
          <a:xfrm>
            <a:off x="500880" y="277036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CuadroTexto 49"/>
          <p:cNvSpPr txBox="1"/>
          <p:nvPr/>
        </p:nvSpPr>
        <p:spPr>
          <a:xfrm>
            <a:off x="701602" y="2705990"/>
            <a:ext cx="11728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Parihuelas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1" name="Robnei.com"/>
          <p:cNvSpPr>
            <a:spLocks/>
          </p:cNvSpPr>
          <p:nvPr/>
        </p:nvSpPr>
        <p:spPr bwMode="auto">
          <a:xfrm>
            <a:off x="508500" y="302215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CuadroTexto 51"/>
          <p:cNvSpPr txBox="1"/>
          <p:nvPr/>
        </p:nvSpPr>
        <p:spPr>
          <a:xfrm>
            <a:off x="701602" y="2966538"/>
            <a:ext cx="1992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Arroz con Mariscos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3" name="Robnei.com"/>
          <p:cNvSpPr>
            <a:spLocks/>
          </p:cNvSpPr>
          <p:nvPr/>
        </p:nvSpPr>
        <p:spPr bwMode="auto">
          <a:xfrm>
            <a:off x="508499" y="328190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CuadroTexto 53"/>
          <p:cNvSpPr txBox="1"/>
          <p:nvPr/>
        </p:nvSpPr>
        <p:spPr>
          <a:xfrm>
            <a:off x="701602" y="3220736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Jaleas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5" name="Robnei.com"/>
          <p:cNvSpPr>
            <a:spLocks/>
          </p:cNvSpPr>
          <p:nvPr/>
        </p:nvSpPr>
        <p:spPr bwMode="auto">
          <a:xfrm>
            <a:off x="508499" y="3551642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0283" y="95576"/>
            <a:ext cx="4081463" cy="6599138"/>
          </a:xfrm>
          <a:custGeom>
            <a:avLst/>
            <a:gdLst>
              <a:gd name="T0" fmla="*/ 10833 w 11305"/>
              <a:gd name="T1" fmla="*/ 13995 h 15617"/>
              <a:gd name="T2" fmla="*/ 380 w 11305"/>
              <a:gd name="T3" fmla="*/ 14029 h 15617"/>
              <a:gd name="T4" fmla="*/ 573 w 11305"/>
              <a:gd name="T5" fmla="*/ 12827 h 15617"/>
              <a:gd name="T6" fmla="*/ 503 w 11305"/>
              <a:gd name="T7" fmla="*/ 14110 h 15617"/>
              <a:gd name="T8" fmla="*/ 1143 w 11305"/>
              <a:gd name="T9" fmla="*/ 14220 h 15617"/>
              <a:gd name="T10" fmla="*/ 672 w 11305"/>
              <a:gd name="T11" fmla="*/ 14451 h 15617"/>
              <a:gd name="T12" fmla="*/ 862 w 11305"/>
              <a:gd name="T13" fmla="*/ 14560 h 15617"/>
              <a:gd name="T14" fmla="*/ 885 w 11305"/>
              <a:gd name="T15" fmla="*/ 14744 h 15617"/>
              <a:gd name="T16" fmla="*/ 771 w 11305"/>
              <a:gd name="T17" fmla="*/ 14845 h 15617"/>
              <a:gd name="T18" fmla="*/ 531 w 11305"/>
              <a:gd name="T19" fmla="*/ 14770 h 15617"/>
              <a:gd name="T20" fmla="*/ 1560 w 11305"/>
              <a:gd name="T21" fmla="*/ 15373 h 15617"/>
              <a:gd name="T22" fmla="*/ 10627 w 11305"/>
              <a:gd name="T23" fmla="*/ 14970 h 15617"/>
              <a:gd name="T24" fmla="*/ 10548 w 11305"/>
              <a:gd name="T25" fmla="*/ 14846 h 15617"/>
              <a:gd name="T26" fmla="*/ 10438 w 11305"/>
              <a:gd name="T27" fmla="*/ 14782 h 15617"/>
              <a:gd name="T28" fmla="*/ 10424 w 11305"/>
              <a:gd name="T29" fmla="*/ 14592 h 15617"/>
              <a:gd name="T30" fmla="*/ 10572 w 11305"/>
              <a:gd name="T31" fmla="*/ 14467 h 15617"/>
              <a:gd name="T32" fmla="*/ 10562 w 11305"/>
              <a:gd name="T33" fmla="*/ 15539 h 15617"/>
              <a:gd name="T34" fmla="*/ 3625 w 11305"/>
              <a:gd name="T35" fmla="*/ 15295 h 15617"/>
              <a:gd name="T36" fmla="*/ 5513 w 11305"/>
              <a:gd name="T37" fmla="*/ 15396 h 15617"/>
              <a:gd name="T38" fmla="*/ 10866 w 11305"/>
              <a:gd name="T39" fmla="*/ 1595 h 15617"/>
              <a:gd name="T40" fmla="*/ 10161 w 11305"/>
              <a:gd name="T41" fmla="*/ 1397 h 15617"/>
              <a:gd name="T42" fmla="*/ 10934 w 11305"/>
              <a:gd name="T43" fmla="*/ 1762 h 15617"/>
              <a:gd name="T44" fmla="*/ 10510 w 11305"/>
              <a:gd name="T45" fmla="*/ 432 h 15617"/>
              <a:gd name="T46" fmla="*/ 10889 w 11305"/>
              <a:gd name="T47" fmla="*/ 1106 h 15617"/>
              <a:gd name="T48" fmla="*/ 10501 w 11305"/>
              <a:gd name="T49" fmla="*/ 1114 h 15617"/>
              <a:gd name="T50" fmla="*/ 10411 w 11305"/>
              <a:gd name="T51" fmla="*/ 984 h 15617"/>
              <a:gd name="T52" fmla="*/ 10470 w 11305"/>
              <a:gd name="T53" fmla="*/ 798 h 15617"/>
              <a:gd name="T54" fmla="*/ 10605 w 11305"/>
              <a:gd name="T55" fmla="*/ 777 h 15617"/>
              <a:gd name="T56" fmla="*/ 10515 w 11305"/>
              <a:gd name="T57" fmla="*/ 1299 h 15617"/>
              <a:gd name="T58" fmla="*/ 380 w 11305"/>
              <a:gd name="T59" fmla="*/ 1588 h 15617"/>
              <a:gd name="T60" fmla="*/ 450 w 11305"/>
              <a:gd name="T61" fmla="*/ 470 h 15617"/>
              <a:gd name="T62" fmla="*/ 213 w 11305"/>
              <a:gd name="T63" fmla="*/ 1606 h 15617"/>
              <a:gd name="T64" fmla="*/ 622 w 11305"/>
              <a:gd name="T65" fmla="*/ 1923 h 15617"/>
              <a:gd name="T66" fmla="*/ 790 w 11305"/>
              <a:gd name="T67" fmla="*/ 1299 h 15617"/>
              <a:gd name="T68" fmla="*/ 700 w 11305"/>
              <a:gd name="T69" fmla="*/ 777 h 15617"/>
              <a:gd name="T70" fmla="*/ 834 w 11305"/>
              <a:gd name="T71" fmla="*/ 798 h 15617"/>
              <a:gd name="T72" fmla="*/ 893 w 11305"/>
              <a:gd name="T73" fmla="*/ 984 h 15617"/>
              <a:gd name="T74" fmla="*/ 804 w 11305"/>
              <a:gd name="T75" fmla="*/ 1114 h 15617"/>
              <a:gd name="T76" fmla="*/ 415 w 11305"/>
              <a:gd name="T77" fmla="*/ 1106 h 15617"/>
              <a:gd name="T78" fmla="*/ 4407 w 11305"/>
              <a:gd name="T79" fmla="*/ 322 h 15617"/>
              <a:gd name="T80" fmla="*/ 8743 w 11305"/>
              <a:gd name="T81" fmla="*/ 221 h 15617"/>
              <a:gd name="T82" fmla="*/ 1794 w 11305"/>
              <a:gd name="T83" fmla="*/ 322 h 15617"/>
              <a:gd name="T84" fmla="*/ 615 w 11305"/>
              <a:gd name="T85" fmla="*/ 3431 h 15617"/>
              <a:gd name="T86" fmla="*/ 514 w 11305"/>
              <a:gd name="T87" fmla="*/ 10302 h 15617"/>
              <a:gd name="T88" fmla="*/ 817 w 11305"/>
              <a:gd name="T89" fmla="*/ 9651 h 15617"/>
              <a:gd name="T90" fmla="*/ 767 w 11305"/>
              <a:gd name="T91" fmla="*/ 3119 h 15617"/>
              <a:gd name="T92" fmla="*/ 817 w 11305"/>
              <a:gd name="T93" fmla="*/ 13588 h 15617"/>
              <a:gd name="T94" fmla="*/ 1605 w 11305"/>
              <a:gd name="T95" fmla="*/ 15097 h 15617"/>
              <a:gd name="T96" fmla="*/ 7968 w 11305"/>
              <a:gd name="T97" fmla="*/ 15147 h 15617"/>
              <a:gd name="T98" fmla="*/ 7077 w 11305"/>
              <a:gd name="T99" fmla="*/ 452 h 15617"/>
              <a:gd name="T100" fmla="*/ 2124 w 11305"/>
              <a:gd name="T101" fmla="*/ 502 h 15617"/>
              <a:gd name="T102" fmla="*/ 10057 w 11305"/>
              <a:gd name="T103" fmla="*/ 452 h 15617"/>
              <a:gd name="T104" fmla="*/ 10578 w 11305"/>
              <a:gd name="T105" fmla="*/ 2433 h 15617"/>
              <a:gd name="T106" fmla="*/ 10527 w 11305"/>
              <a:gd name="T107" fmla="*/ 10829 h 15617"/>
              <a:gd name="T108" fmla="*/ 10816 w 11305"/>
              <a:gd name="T109" fmla="*/ 9338 h 15617"/>
              <a:gd name="T110" fmla="*/ 10715 w 11305"/>
              <a:gd name="T111" fmla="*/ 3992 h 15617"/>
              <a:gd name="T112" fmla="*/ 10816 w 11305"/>
              <a:gd name="T113" fmla="*/ 12560 h 15617"/>
              <a:gd name="T114" fmla="*/ 10802 w 11305"/>
              <a:gd name="T115" fmla="*/ 14110 h 15617"/>
              <a:gd name="T116" fmla="*/ 10731 w 11305"/>
              <a:gd name="T117" fmla="*/ 12827 h 15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05" h="15617">
                <a:moveTo>
                  <a:pt x="10981" y="13999"/>
                </a:moveTo>
                <a:cubicBezTo>
                  <a:pt x="10977" y="14007"/>
                  <a:pt x="10974" y="14010"/>
                  <a:pt x="10964" y="14015"/>
                </a:cubicBezTo>
                <a:cubicBezTo>
                  <a:pt x="10950" y="14023"/>
                  <a:pt x="10951" y="14024"/>
                  <a:pt x="10933" y="14028"/>
                </a:cubicBezTo>
                <a:cubicBezTo>
                  <a:pt x="10930" y="14028"/>
                  <a:pt x="10927" y="14029"/>
                  <a:pt x="10924" y="14029"/>
                </a:cubicBezTo>
                <a:cubicBezTo>
                  <a:pt x="10923" y="14030"/>
                  <a:pt x="10920" y="14030"/>
                  <a:pt x="10920" y="14030"/>
                </a:cubicBezTo>
                <a:cubicBezTo>
                  <a:pt x="10911" y="14031"/>
                  <a:pt x="10902" y="14031"/>
                  <a:pt x="10894" y="14030"/>
                </a:cubicBezTo>
                <a:cubicBezTo>
                  <a:pt x="10894" y="14030"/>
                  <a:pt x="10880" y="14027"/>
                  <a:pt x="10878" y="14027"/>
                </a:cubicBezTo>
                <a:cubicBezTo>
                  <a:pt x="10875" y="14026"/>
                  <a:pt x="10871" y="14025"/>
                  <a:pt x="10868" y="14023"/>
                </a:cubicBezTo>
                <a:cubicBezTo>
                  <a:pt x="10867" y="14023"/>
                  <a:pt x="10867" y="14023"/>
                  <a:pt x="10866" y="14022"/>
                </a:cubicBezTo>
                <a:cubicBezTo>
                  <a:pt x="10851" y="14015"/>
                  <a:pt x="10846" y="14010"/>
                  <a:pt x="10833" y="13995"/>
                </a:cubicBezTo>
                <a:cubicBezTo>
                  <a:pt x="10821" y="13979"/>
                  <a:pt x="10812" y="13961"/>
                  <a:pt x="10806" y="13941"/>
                </a:cubicBezTo>
                <a:cubicBezTo>
                  <a:pt x="10867" y="13947"/>
                  <a:pt x="10927" y="13966"/>
                  <a:pt x="10981" y="13999"/>
                </a:cubicBezTo>
                <a:close/>
                <a:moveTo>
                  <a:pt x="499" y="13941"/>
                </a:moveTo>
                <a:cubicBezTo>
                  <a:pt x="492" y="13961"/>
                  <a:pt x="484" y="13979"/>
                  <a:pt x="471" y="13995"/>
                </a:cubicBezTo>
                <a:cubicBezTo>
                  <a:pt x="458" y="14010"/>
                  <a:pt x="453" y="14015"/>
                  <a:pt x="439" y="14022"/>
                </a:cubicBezTo>
                <a:cubicBezTo>
                  <a:pt x="438" y="14023"/>
                  <a:pt x="437" y="14023"/>
                  <a:pt x="437" y="14023"/>
                </a:cubicBezTo>
                <a:cubicBezTo>
                  <a:pt x="433" y="14025"/>
                  <a:pt x="430" y="14026"/>
                  <a:pt x="426" y="14027"/>
                </a:cubicBezTo>
                <a:cubicBezTo>
                  <a:pt x="424" y="14027"/>
                  <a:pt x="410" y="14030"/>
                  <a:pt x="411" y="14030"/>
                </a:cubicBezTo>
                <a:cubicBezTo>
                  <a:pt x="402" y="14031"/>
                  <a:pt x="394" y="14031"/>
                  <a:pt x="385" y="14030"/>
                </a:cubicBezTo>
                <a:cubicBezTo>
                  <a:pt x="384" y="14030"/>
                  <a:pt x="382" y="14030"/>
                  <a:pt x="380" y="14029"/>
                </a:cubicBezTo>
                <a:cubicBezTo>
                  <a:pt x="378" y="14029"/>
                  <a:pt x="375" y="14028"/>
                  <a:pt x="372" y="14028"/>
                </a:cubicBezTo>
                <a:cubicBezTo>
                  <a:pt x="354" y="14024"/>
                  <a:pt x="354" y="14023"/>
                  <a:pt x="340" y="14015"/>
                </a:cubicBezTo>
                <a:cubicBezTo>
                  <a:pt x="331" y="14010"/>
                  <a:pt x="327" y="14007"/>
                  <a:pt x="323" y="13999"/>
                </a:cubicBezTo>
                <a:cubicBezTo>
                  <a:pt x="378" y="13966"/>
                  <a:pt x="438" y="13947"/>
                  <a:pt x="499" y="13941"/>
                </a:cubicBezTo>
                <a:close/>
                <a:moveTo>
                  <a:pt x="1143" y="14220"/>
                </a:moveTo>
                <a:cubicBezTo>
                  <a:pt x="1068" y="14088"/>
                  <a:pt x="958" y="13969"/>
                  <a:pt x="821" y="13898"/>
                </a:cubicBezTo>
                <a:cubicBezTo>
                  <a:pt x="760" y="13866"/>
                  <a:pt x="692" y="13844"/>
                  <a:pt x="623" y="13834"/>
                </a:cubicBezTo>
                <a:cubicBezTo>
                  <a:pt x="625" y="13788"/>
                  <a:pt x="623" y="13741"/>
                  <a:pt x="622" y="13695"/>
                </a:cubicBezTo>
                <a:lnTo>
                  <a:pt x="615" y="13405"/>
                </a:lnTo>
                <a:cubicBezTo>
                  <a:pt x="610" y="13211"/>
                  <a:pt x="599" y="13019"/>
                  <a:pt x="573" y="12827"/>
                </a:cubicBezTo>
                <a:cubicBezTo>
                  <a:pt x="569" y="12797"/>
                  <a:pt x="529" y="12796"/>
                  <a:pt x="526" y="12827"/>
                </a:cubicBezTo>
                <a:cubicBezTo>
                  <a:pt x="514" y="12960"/>
                  <a:pt x="508" y="13093"/>
                  <a:pt x="507" y="13226"/>
                </a:cubicBezTo>
                <a:cubicBezTo>
                  <a:pt x="507" y="13345"/>
                  <a:pt x="512" y="13465"/>
                  <a:pt x="514" y="13584"/>
                </a:cubicBezTo>
                <a:cubicBezTo>
                  <a:pt x="516" y="13664"/>
                  <a:pt x="523" y="13748"/>
                  <a:pt x="518" y="13829"/>
                </a:cubicBezTo>
                <a:cubicBezTo>
                  <a:pt x="468" y="13831"/>
                  <a:pt x="418" y="13839"/>
                  <a:pt x="370" y="13856"/>
                </a:cubicBezTo>
                <a:cubicBezTo>
                  <a:pt x="333" y="13869"/>
                  <a:pt x="296" y="13885"/>
                  <a:pt x="262" y="13907"/>
                </a:cubicBezTo>
                <a:cubicBezTo>
                  <a:pt x="242" y="13920"/>
                  <a:pt x="220" y="13934"/>
                  <a:pt x="213" y="13959"/>
                </a:cubicBezTo>
                <a:cubicBezTo>
                  <a:pt x="209" y="13976"/>
                  <a:pt x="210" y="13994"/>
                  <a:pt x="213" y="14011"/>
                </a:cubicBezTo>
                <a:cubicBezTo>
                  <a:pt x="224" y="14071"/>
                  <a:pt x="275" y="14111"/>
                  <a:pt x="330" y="14129"/>
                </a:cubicBezTo>
                <a:cubicBezTo>
                  <a:pt x="385" y="14147"/>
                  <a:pt x="453" y="14142"/>
                  <a:pt x="503" y="14110"/>
                </a:cubicBezTo>
                <a:cubicBezTo>
                  <a:pt x="560" y="14074"/>
                  <a:pt x="594" y="14009"/>
                  <a:pt x="609" y="13944"/>
                </a:cubicBezTo>
                <a:cubicBezTo>
                  <a:pt x="683" y="13954"/>
                  <a:pt x="756" y="13981"/>
                  <a:pt x="820" y="14022"/>
                </a:cubicBezTo>
                <a:cubicBezTo>
                  <a:pt x="960" y="14111"/>
                  <a:pt x="1065" y="14260"/>
                  <a:pt x="1122" y="14415"/>
                </a:cubicBezTo>
                <a:cubicBezTo>
                  <a:pt x="1180" y="14575"/>
                  <a:pt x="1194" y="14757"/>
                  <a:pt x="1125" y="14916"/>
                </a:cubicBezTo>
                <a:cubicBezTo>
                  <a:pt x="1065" y="15056"/>
                  <a:pt x="942" y="15151"/>
                  <a:pt x="795" y="15186"/>
                </a:cubicBezTo>
                <a:cubicBezTo>
                  <a:pt x="654" y="15218"/>
                  <a:pt x="496" y="15188"/>
                  <a:pt x="391" y="15085"/>
                </a:cubicBezTo>
                <a:cubicBezTo>
                  <a:pt x="391" y="15084"/>
                  <a:pt x="390" y="15085"/>
                  <a:pt x="390" y="15085"/>
                </a:cubicBezTo>
                <a:cubicBezTo>
                  <a:pt x="408" y="15108"/>
                  <a:pt x="428" y="15129"/>
                  <a:pt x="450" y="15147"/>
                </a:cubicBezTo>
                <a:cubicBezTo>
                  <a:pt x="640" y="15294"/>
                  <a:pt x="946" y="15220"/>
                  <a:pt x="1096" y="15051"/>
                </a:cubicBezTo>
                <a:cubicBezTo>
                  <a:pt x="1294" y="14828"/>
                  <a:pt x="1286" y="14470"/>
                  <a:pt x="1143" y="14220"/>
                </a:cubicBezTo>
                <a:close/>
                <a:moveTo>
                  <a:pt x="1552" y="15359"/>
                </a:moveTo>
                <a:cubicBezTo>
                  <a:pt x="1321" y="15525"/>
                  <a:pt x="1023" y="15591"/>
                  <a:pt x="743" y="15539"/>
                </a:cubicBezTo>
                <a:cubicBezTo>
                  <a:pt x="507" y="15495"/>
                  <a:pt x="256" y="15352"/>
                  <a:pt x="166" y="15117"/>
                </a:cubicBezTo>
                <a:cubicBezTo>
                  <a:pt x="126" y="15011"/>
                  <a:pt x="118" y="14879"/>
                  <a:pt x="168" y="14775"/>
                </a:cubicBezTo>
                <a:cubicBezTo>
                  <a:pt x="221" y="14664"/>
                  <a:pt x="312" y="14572"/>
                  <a:pt x="415" y="14512"/>
                </a:cubicBezTo>
                <a:cubicBezTo>
                  <a:pt x="468" y="14481"/>
                  <a:pt x="519" y="14460"/>
                  <a:pt x="583" y="14451"/>
                </a:cubicBezTo>
                <a:cubicBezTo>
                  <a:pt x="582" y="14451"/>
                  <a:pt x="605" y="14449"/>
                  <a:pt x="607" y="14449"/>
                </a:cubicBezTo>
                <a:cubicBezTo>
                  <a:pt x="613" y="14449"/>
                  <a:pt x="618" y="14449"/>
                  <a:pt x="624" y="14449"/>
                </a:cubicBezTo>
                <a:cubicBezTo>
                  <a:pt x="639" y="14448"/>
                  <a:pt x="655" y="14449"/>
                  <a:pt x="670" y="14451"/>
                </a:cubicBezTo>
                <a:cubicBezTo>
                  <a:pt x="671" y="14451"/>
                  <a:pt x="671" y="14451"/>
                  <a:pt x="672" y="14451"/>
                </a:cubicBezTo>
                <a:cubicBezTo>
                  <a:pt x="680" y="14453"/>
                  <a:pt x="688" y="14454"/>
                  <a:pt x="695" y="14456"/>
                </a:cubicBezTo>
                <a:cubicBezTo>
                  <a:pt x="708" y="14459"/>
                  <a:pt x="720" y="14463"/>
                  <a:pt x="733" y="14467"/>
                </a:cubicBezTo>
                <a:cubicBezTo>
                  <a:pt x="735" y="14467"/>
                  <a:pt x="755" y="14476"/>
                  <a:pt x="753" y="14475"/>
                </a:cubicBezTo>
                <a:cubicBezTo>
                  <a:pt x="758" y="14477"/>
                  <a:pt x="762" y="14479"/>
                  <a:pt x="767" y="14482"/>
                </a:cubicBezTo>
                <a:cubicBezTo>
                  <a:pt x="780" y="14488"/>
                  <a:pt x="792" y="14495"/>
                  <a:pt x="804" y="14503"/>
                </a:cubicBezTo>
                <a:cubicBezTo>
                  <a:pt x="803" y="14503"/>
                  <a:pt x="810" y="14508"/>
                  <a:pt x="814" y="14511"/>
                </a:cubicBezTo>
                <a:cubicBezTo>
                  <a:pt x="817" y="14514"/>
                  <a:pt x="824" y="14520"/>
                  <a:pt x="824" y="14519"/>
                </a:cubicBezTo>
                <a:cubicBezTo>
                  <a:pt x="834" y="14528"/>
                  <a:pt x="844" y="14538"/>
                  <a:pt x="853" y="14549"/>
                </a:cubicBezTo>
                <a:cubicBezTo>
                  <a:pt x="855" y="14551"/>
                  <a:pt x="856" y="14552"/>
                  <a:pt x="857" y="14554"/>
                </a:cubicBezTo>
                <a:cubicBezTo>
                  <a:pt x="857" y="14554"/>
                  <a:pt x="858" y="14556"/>
                  <a:pt x="862" y="14560"/>
                </a:cubicBezTo>
                <a:cubicBezTo>
                  <a:pt x="866" y="14567"/>
                  <a:pt x="870" y="14573"/>
                  <a:pt x="874" y="14580"/>
                </a:cubicBezTo>
                <a:cubicBezTo>
                  <a:pt x="876" y="14584"/>
                  <a:pt x="878" y="14588"/>
                  <a:pt x="880" y="14592"/>
                </a:cubicBezTo>
                <a:cubicBezTo>
                  <a:pt x="881" y="14594"/>
                  <a:pt x="882" y="14595"/>
                  <a:pt x="882" y="14596"/>
                </a:cubicBezTo>
                <a:cubicBezTo>
                  <a:pt x="883" y="14596"/>
                  <a:pt x="883" y="14598"/>
                  <a:pt x="883" y="14599"/>
                </a:cubicBezTo>
                <a:cubicBezTo>
                  <a:pt x="887" y="14610"/>
                  <a:pt x="891" y="14621"/>
                  <a:pt x="893" y="14633"/>
                </a:cubicBezTo>
                <a:cubicBezTo>
                  <a:pt x="894" y="14634"/>
                  <a:pt x="895" y="14643"/>
                  <a:pt x="896" y="14646"/>
                </a:cubicBezTo>
                <a:cubicBezTo>
                  <a:pt x="896" y="14651"/>
                  <a:pt x="897" y="14656"/>
                  <a:pt x="897" y="14661"/>
                </a:cubicBezTo>
                <a:cubicBezTo>
                  <a:pt x="898" y="14674"/>
                  <a:pt x="897" y="14686"/>
                  <a:pt x="896" y="14699"/>
                </a:cubicBezTo>
                <a:cubicBezTo>
                  <a:pt x="896" y="14695"/>
                  <a:pt x="893" y="14719"/>
                  <a:pt x="891" y="14724"/>
                </a:cubicBezTo>
                <a:cubicBezTo>
                  <a:pt x="890" y="14731"/>
                  <a:pt x="888" y="14737"/>
                  <a:pt x="885" y="14744"/>
                </a:cubicBezTo>
                <a:cubicBezTo>
                  <a:pt x="885" y="14745"/>
                  <a:pt x="882" y="14752"/>
                  <a:pt x="881" y="14755"/>
                </a:cubicBezTo>
                <a:cubicBezTo>
                  <a:pt x="876" y="14764"/>
                  <a:pt x="872" y="14773"/>
                  <a:pt x="866" y="14782"/>
                </a:cubicBezTo>
                <a:cubicBezTo>
                  <a:pt x="866" y="14783"/>
                  <a:pt x="859" y="14792"/>
                  <a:pt x="857" y="14796"/>
                </a:cubicBezTo>
                <a:cubicBezTo>
                  <a:pt x="854" y="14799"/>
                  <a:pt x="849" y="14805"/>
                  <a:pt x="849" y="14804"/>
                </a:cubicBezTo>
                <a:cubicBezTo>
                  <a:pt x="844" y="14809"/>
                  <a:pt x="839" y="14814"/>
                  <a:pt x="834" y="14819"/>
                </a:cubicBezTo>
                <a:cubicBezTo>
                  <a:pt x="833" y="14820"/>
                  <a:pt x="833" y="14820"/>
                  <a:pt x="832" y="14821"/>
                </a:cubicBezTo>
                <a:cubicBezTo>
                  <a:pt x="832" y="14821"/>
                  <a:pt x="831" y="14821"/>
                  <a:pt x="830" y="14822"/>
                </a:cubicBezTo>
                <a:cubicBezTo>
                  <a:pt x="822" y="14828"/>
                  <a:pt x="813" y="14833"/>
                  <a:pt x="804" y="14837"/>
                </a:cubicBezTo>
                <a:cubicBezTo>
                  <a:pt x="804" y="14836"/>
                  <a:pt x="785" y="14842"/>
                  <a:pt x="782" y="14843"/>
                </a:cubicBezTo>
                <a:cubicBezTo>
                  <a:pt x="778" y="14844"/>
                  <a:pt x="775" y="14845"/>
                  <a:pt x="771" y="14845"/>
                </a:cubicBezTo>
                <a:cubicBezTo>
                  <a:pt x="771" y="14845"/>
                  <a:pt x="770" y="14845"/>
                  <a:pt x="770" y="14845"/>
                </a:cubicBezTo>
                <a:cubicBezTo>
                  <a:pt x="765" y="14846"/>
                  <a:pt x="761" y="14846"/>
                  <a:pt x="757" y="14846"/>
                </a:cubicBezTo>
                <a:cubicBezTo>
                  <a:pt x="744" y="14847"/>
                  <a:pt x="732" y="14845"/>
                  <a:pt x="719" y="14844"/>
                </a:cubicBezTo>
                <a:cubicBezTo>
                  <a:pt x="719" y="14844"/>
                  <a:pt x="718" y="14844"/>
                  <a:pt x="718" y="14844"/>
                </a:cubicBezTo>
                <a:cubicBezTo>
                  <a:pt x="712" y="14843"/>
                  <a:pt x="706" y="14842"/>
                  <a:pt x="700" y="14841"/>
                </a:cubicBezTo>
                <a:cubicBezTo>
                  <a:pt x="690" y="14838"/>
                  <a:pt x="680" y="14834"/>
                  <a:pt x="670" y="14831"/>
                </a:cubicBezTo>
                <a:cubicBezTo>
                  <a:pt x="657" y="14826"/>
                  <a:pt x="635" y="14817"/>
                  <a:pt x="621" y="14803"/>
                </a:cubicBezTo>
                <a:cubicBezTo>
                  <a:pt x="615" y="14795"/>
                  <a:pt x="610" y="14786"/>
                  <a:pt x="603" y="14779"/>
                </a:cubicBezTo>
                <a:cubicBezTo>
                  <a:pt x="595" y="14771"/>
                  <a:pt x="584" y="14766"/>
                  <a:pt x="575" y="14758"/>
                </a:cubicBezTo>
                <a:cubicBezTo>
                  <a:pt x="561" y="14745"/>
                  <a:pt x="537" y="14750"/>
                  <a:pt x="531" y="14770"/>
                </a:cubicBezTo>
                <a:cubicBezTo>
                  <a:pt x="523" y="14801"/>
                  <a:pt x="524" y="14826"/>
                  <a:pt x="540" y="14854"/>
                </a:cubicBezTo>
                <a:cubicBezTo>
                  <a:pt x="571" y="14907"/>
                  <a:pt x="617" y="14947"/>
                  <a:pt x="677" y="14970"/>
                </a:cubicBezTo>
                <a:cubicBezTo>
                  <a:pt x="732" y="14991"/>
                  <a:pt x="800" y="14992"/>
                  <a:pt x="856" y="14972"/>
                </a:cubicBezTo>
                <a:cubicBezTo>
                  <a:pt x="990" y="14925"/>
                  <a:pt x="1066" y="14782"/>
                  <a:pt x="1053" y="14643"/>
                </a:cubicBezTo>
                <a:cubicBezTo>
                  <a:pt x="1038" y="14488"/>
                  <a:pt x="933" y="14372"/>
                  <a:pt x="790" y="14318"/>
                </a:cubicBezTo>
                <a:cubicBezTo>
                  <a:pt x="643" y="14262"/>
                  <a:pt x="477" y="14295"/>
                  <a:pt x="344" y="14371"/>
                </a:cubicBezTo>
                <a:cubicBezTo>
                  <a:pt x="211" y="14448"/>
                  <a:pt x="93" y="14571"/>
                  <a:pt x="46" y="14719"/>
                </a:cubicBezTo>
                <a:cubicBezTo>
                  <a:pt x="0" y="14865"/>
                  <a:pt x="20" y="15015"/>
                  <a:pt x="86" y="15151"/>
                </a:cubicBezTo>
                <a:cubicBezTo>
                  <a:pt x="211" y="15410"/>
                  <a:pt x="498" y="15547"/>
                  <a:pt x="771" y="15582"/>
                </a:cubicBezTo>
                <a:cubicBezTo>
                  <a:pt x="1048" y="15617"/>
                  <a:pt x="1337" y="15542"/>
                  <a:pt x="1560" y="15373"/>
                </a:cubicBezTo>
                <a:cubicBezTo>
                  <a:pt x="1568" y="15367"/>
                  <a:pt x="1560" y="15352"/>
                  <a:pt x="1552" y="15359"/>
                </a:cubicBezTo>
                <a:close/>
                <a:moveTo>
                  <a:pt x="9745" y="15373"/>
                </a:moveTo>
                <a:cubicBezTo>
                  <a:pt x="9967" y="15542"/>
                  <a:pt x="10256" y="15617"/>
                  <a:pt x="10534" y="15582"/>
                </a:cubicBezTo>
                <a:cubicBezTo>
                  <a:pt x="10807" y="15547"/>
                  <a:pt x="11094" y="15410"/>
                  <a:pt x="11219" y="15151"/>
                </a:cubicBezTo>
                <a:cubicBezTo>
                  <a:pt x="11284" y="15015"/>
                  <a:pt x="11305" y="14865"/>
                  <a:pt x="11258" y="14719"/>
                </a:cubicBezTo>
                <a:cubicBezTo>
                  <a:pt x="11211" y="14571"/>
                  <a:pt x="11094" y="14448"/>
                  <a:pt x="10961" y="14371"/>
                </a:cubicBezTo>
                <a:cubicBezTo>
                  <a:pt x="10828" y="14295"/>
                  <a:pt x="10662" y="14262"/>
                  <a:pt x="10515" y="14318"/>
                </a:cubicBezTo>
                <a:cubicBezTo>
                  <a:pt x="10372" y="14372"/>
                  <a:pt x="10266" y="14488"/>
                  <a:pt x="10252" y="14643"/>
                </a:cubicBezTo>
                <a:cubicBezTo>
                  <a:pt x="10239" y="14782"/>
                  <a:pt x="10314" y="14925"/>
                  <a:pt x="10448" y="14972"/>
                </a:cubicBezTo>
                <a:cubicBezTo>
                  <a:pt x="10504" y="14992"/>
                  <a:pt x="10572" y="14991"/>
                  <a:pt x="10627" y="14970"/>
                </a:cubicBezTo>
                <a:cubicBezTo>
                  <a:pt x="10687" y="14947"/>
                  <a:pt x="10733" y="14907"/>
                  <a:pt x="10764" y="14854"/>
                </a:cubicBezTo>
                <a:cubicBezTo>
                  <a:pt x="10781" y="14826"/>
                  <a:pt x="10782" y="14801"/>
                  <a:pt x="10773" y="14770"/>
                </a:cubicBezTo>
                <a:cubicBezTo>
                  <a:pt x="10768" y="14750"/>
                  <a:pt x="10743" y="14745"/>
                  <a:pt x="10729" y="14758"/>
                </a:cubicBezTo>
                <a:cubicBezTo>
                  <a:pt x="10721" y="14766"/>
                  <a:pt x="10710" y="14771"/>
                  <a:pt x="10702" y="14779"/>
                </a:cubicBezTo>
                <a:cubicBezTo>
                  <a:pt x="10695" y="14786"/>
                  <a:pt x="10690" y="14795"/>
                  <a:pt x="10683" y="14803"/>
                </a:cubicBezTo>
                <a:cubicBezTo>
                  <a:pt x="10670" y="14817"/>
                  <a:pt x="10648" y="14826"/>
                  <a:pt x="10634" y="14831"/>
                </a:cubicBezTo>
                <a:cubicBezTo>
                  <a:pt x="10625" y="14834"/>
                  <a:pt x="10615" y="14838"/>
                  <a:pt x="10605" y="14841"/>
                </a:cubicBezTo>
                <a:cubicBezTo>
                  <a:pt x="10599" y="14842"/>
                  <a:pt x="10593" y="14843"/>
                  <a:pt x="10587" y="14844"/>
                </a:cubicBezTo>
                <a:cubicBezTo>
                  <a:pt x="10586" y="14844"/>
                  <a:pt x="10586" y="14844"/>
                  <a:pt x="10585" y="14844"/>
                </a:cubicBezTo>
                <a:cubicBezTo>
                  <a:pt x="10573" y="14845"/>
                  <a:pt x="10560" y="14847"/>
                  <a:pt x="10548" y="14846"/>
                </a:cubicBezTo>
                <a:cubicBezTo>
                  <a:pt x="10543" y="14846"/>
                  <a:pt x="10539" y="14846"/>
                  <a:pt x="10535" y="14845"/>
                </a:cubicBezTo>
                <a:cubicBezTo>
                  <a:pt x="10534" y="14845"/>
                  <a:pt x="10534" y="14845"/>
                  <a:pt x="10533" y="14845"/>
                </a:cubicBezTo>
                <a:cubicBezTo>
                  <a:pt x="10530" y="14845"/>
                  <a:pt x="10526" y="14844"/>
                  <a:pt x="10523" y="14843"/>
                </a:cubicBezTo>
                <a:cubicBezTo>
                  <a:pt x="10519" y="14842"/>
                  <a:pt x="10501" y="14836"/>
                  <a:pt x="10501" y="14837"/>
                </a:cubicBezTo>
                <a:cubicBezTo>
                  <a:pt x="10492" y="14833"/>
                  <a:pt x="10483" y="14828"/>
                  <a:pt x="10474" y="14822"/>
                </a:cubicBezTo>
                <a:cubicBezTo>
                  <a:pt x="10473" y="14821"/>
                  <a:pt x="10473" y="14821"/>
                  <a:pt x="10472" y="14821"/>
                </a:cubicBezTo>
                <a:cubicBezTo>
                  <a:pt x="10472" y="14820"/>
                  <a:pt x="10471" y="14820"/>
                  <a:pt x="10470" y="14819"/>
                </a:cubicBezTo>
                <a:cubicBezTo>
                  <a:pt x="10465" y="14814"/>
                  <a:pt x="10460" y="14809"/>
                  <a:pt x="10455" y="14804"/>
                </a:cubicBezTo>
                <a:cubicBezTo>
                  <a:pt x="10456" y="14805"/>
                  <a:pt x="10450" y="14799"/>
                  <a:pt x="10448" y="14796"/>
                </a:cubicBezTo>
                <a:cubicBezTo>
                  <a:pt x="10445" y="14792"/>
                  <a:pt x="10439" y="14783"/>
                  <a:pt x="10438" y="14782"/>
                </a:cubicBezTo>
                <a:cubicBezTo>
                  <a:pt x="10433" y="14773"/>
                  <a:pt x="10428" y="14764"/>
                  <a:pt x="10424" y="14755"/>
                </a:cubicBezTo>
                <a:cubicBezTo>
                  <a:pt x="10423" y="14752"/>
                  <a:pt x="10419" y="14745"/>
                  <a:pt x="10419" y="14744"/>
                </a:cubicBezTo>
                <a:cubicBezTo>
                  <a:pt x="10417" y="14737"/>
                  <a:pt x="10415" y="14731"/>
                  <a:pt x="10413" y="14724"/>
                </a:cubicBezTo>
                <a:cubicBezTo>
                  <a:pt x="10412" y="14719"/>
                  <a:pt x="10409" y="14695"/>
                  <a:pt x="10408" y="14699"/>
                </a:cubicBezTo>
                <a:cubicBezTo>
                  <a:pt x="10408" y="14686"/>
                  <a:pt x="10407" y="14674"/>
                  <a:pt x="10408" y="14661"/>
                </a:cubicBezTo>
                <a:cubicBezTo>
                  <a:pt x="10408" y="14656"/>
                  <a:pt x="10408" y="14651"/>
                  <a:pt x="10409" y="14646"/>
                </a:cubicBezTo>
                <a:cubicBezTo>
                  <a:pt x="10409" y="14643"/>
                  <a:pt x="10411" y="14634"/>
                  <a:pt x="10411" y="14633"/>
                </a:cubicBezTo>
                <a:cubicBezTo>
                  <a:pt x="10414" y="14621"/>
                  <a:pt x="10417" y="14610"/>
                  <a:pt x="10421" y="14599"/>
                </a:cubicBezTo>
                <a:cubicBezTo>
                  <a:pt x="10422" y="14598"/>
                  <a:pt x="10422" y="14596"/>
                  <a:pt x="10422" y="14596"/>
                </a:cubicBezTo>
                <a:cubicBezTo>
                  <a:pt x="10423" y="14595"/>
                  <a:pt x="10423" y="14594"/>
                  <a:pt x="10424" y="14592"/>
                </a:cubicBezTo>
                <a:cubicBezTo>
                  <a:pt x="10426" y="14588"/>
                  <a:pt x="10428" y="14584"/>
                  <a:pt x="10431" y="14580"/>
                </a:cubicBezTo>
                <a:cubicBezTo>
                  <a:pt x="10434" y="14573"/>
                  <a:pt x="10439" y="14567"/>
                  <a:pt x="10443" y="14560"/>
                </a:cubicBezTo>
                <a:cubicBezTo>
                  <a:pt x="10446" y="14556"/>
                  <a:pt x="10447" y="14554"/>
                  <a:pt x="10447" y="14554"/>
                </a:cubicBezTo>
                <a:cubicBezTo>
                  <a:pt x="10448" y="14552"/>
                  <a:pt x="10450" y="14551"/>
                  <a:pt x="10451" y="14549"/>
                </a:cubicBezTo>
                <a:cubicBezTo>
                  <a:pt x="10461" y="14538"/>
                  <a:pt x="10470" y="14528"/>
                  <a:pt x="10481" y="14519"/>
                </a:cubicBezTo>
                <a:cubicBezTo>
                  <a:pt x="10480" y="14520"/>
                  <a:pt x="10487" y="14514"/>
                  <a:pt x="10491" y="14511"/>
                </a:cubicBezTo>
                <a:cubicBezTo>
                  <a:pt x="10494" y="14508"/>
                  <a:pt x="10502" y="14503"/>
                  <a:pt x="10501" y="14503"/>
                </a:cubicBezTo>
                <a:cubicBezTo>
                  <a:pt x="10513" y="14495"/>
                  <a:pt x="10525" y="14488"/>
                  <a:pt x="10537" y="14482"/>
                </a:cubicBezTo>
                <a:cubicBezTo>
                  <a:pt x="10542" y="14479"/>
                  <a:pt x="10547" y="14477"/>
                  <a:pt x="10552" y="14475"/>
                </a:cubicBezTo>
                <a:cubicBezTo>
                  <a:pt x="10549" y="14476"/>
                  <a:pt x="10569" y="14467"/>
                  <a:pt x="10572" y="14467"/>
                </a:cubicBezTo>
                <a:cubicBezTo>
                  <a:pt x="10584" y="14463"/>
                  <a:pt x="10597" y="14459"/>
                  <a:pt x="10609" y="14456"/>
                </a:cubicBezTo>
                <a:cubicBezTo>
                  <a:pt x="10617" y="14454"/>
                  <a:pt x="10624" y="14453"/>
                  <a:pt x="10632" y="14451"/>
                </a:cubicBezTo>
                <a:cubicBezTo>
                  <a:pt x="10633" y="14451"/>
                  <a:pt x="10634" y="14451"/>
                  <a:pt x="10635" y="14451"/>
                </a:cubicBezTo>
                <a:cubicBezTo>
                  <a:pt x="10650" y="14449"/>
                  <a:pt x="10665" y="14448"/>
                  <a:pt x="10681" y="14449"/>
                </a:cubicBezTo>
                <a:cubicBezTo>
                  <a:pt x="10686" y="14449"/>
                  <a:pt x="10692" y="14449"/>
                  <a:pt x="10697" y="14449"/>
                </a:cubicBezTo>
                <a:cubicBezTo>
                  <a:pt x="10700" y="14449"/>
                  <a:pt x="10722" y="14451"/>
                  <a:pt x="10722" y="14451"/>
                </a:cubicBezTo>
                <a:cubicBezTo>
                  <a:pt x="10786" y="14460"/>
                  <a:pt x="10836" y="14481"/>
                  <a:pt x="10889" y="14512"/>
                </a:cubicBezTo>
                <a:cubicBezTo>
                  <a:pt x="10993" y="14572"/>
                  <a:pt x="11084" y="14664"/>
                  <a:pt x="11137" y="14775"/>
                </a:cubicBezTo>
                <a:cubicBezTo>
                  <a:pt x="11186" y="14879"/>
                  <a:pt x="11179" y="15011"/>
                  <a:pt x="11138" y="15117"/>
                </a:cubicBezTo>
                <a:cubicBezTo>
                  <a:pt x="11049" y="15352"/>
                  <a:pt x="10797" y="15495"/>
                  <a:pt x="10562" y="15539"/>
                </a:cubicBezTo>
                <a:cubicBezTo>
                  <a:pt x="10282" y="15591"/>
                  <a:pt x="9984" y="15525"/>
                  <a:pt x="9753" y="15359"/>
                </a:cubicBezTo>
                <a:cubicBezTo>
                  <a:pt x="9744" y="15352"/>
                  <a:pt x="9736" y="15367"/>
                  <a:pt x="9745" y="15373"/>
                </a:cubicBezTo>
                <a:close/>
                <a:moveTo>
                  <a:pt x="9511" y="15295"/>
                </a:moveTo>
                <a:cubicBezTo>
                  <a:pt x="9442" y="15295"/>
                  <a:pt x="9372" y="15295"/>
                  <a:pt x="9303" y="15295"/>
                </a:cubicBezTo>
                <a:cubicBezTo>
                  <a:pt x="9116" y="15295"/>
                  <a:pt x="8929" y="15295"/>
                  <a:pt x="8743" y="15295"/>
                </a:cubicBezTo>
                <a:cubicBezTo>
                  <a:pt x="8466" y="15295"/>
                  <a:pt x="8189" y="15295"/>
                  <a:pt x="7912" y="15295"/>
                </a:cubicBezTo>
                <a:cubicBezTo>
                  <a:pt x="7574" y="15295"/>
                  <a:pt x="7236" y="15295"/>
                  <a:pt x="6898" y="15295"/>
                </a:cubicBezTo>
                <a:cubicBezTo>
                  <a:pt x="6529" y="15295"/>
                  <a:pt x="6160" y="15295"/>
                  <a:pt x="5791" y="15295"/>
                </a:cubicBezTo>
                <a:cubicBezTo>
                  <a:pt x="5416" y="15295"/>
                  <a:pt x="5041" y="15295"/>
                  <a:pt x="4667" y="15295"/>
                </a:cubicBezTo>
                <a:cubicBezTo>
                  <a:pt x="4319" y="15295"/>
                  <a:pt x="3972" y="15295"/>
                  <a:pt x="3625" y="15295"/>
                </a:cubicBezTo>
                <a:cubicBezTo>
                  <a:pt x="3331" y="15295"/>
                  <a:pt x="3036" y="15295"/>
                  <a:pt x="2742" y="15295"/>
                </a:cubicBezTo>
                <a:cubicBezTo>
                  <a:pt x="2530" y="15295"/>
                  <a:pt x="2319" y="15295"/>
                  <a:pt x="2107" y="15295"/>
                </a:cubicBezTo>
                <a:cubicBezTo>
                  <a:pt x="2007" y="15295"/>
                  <a:pt x="1907" y="15293"/>
                  <a:pt x="1807" y="15295"/>
                </a:cubicBezTo>
                <a:cubicBezTo>
                  <a:pt x="1802" y="15295"/>
                  <a:pt x="1798" y="15295"/>
                  <a:pt x="1794" y="15295"/>
                </a:cubicBezTo>
                <a:cubicBezTo>
                  <a:pt x="1729" y="15295"/>
                  <a:pt x="1729" y="15396"/>
                  <a:pt x="1794" y="15396"/>
                </a:cubicBezTo>
                <a:cubicBezTo>
                  <a:pt x="1863" y="15396"/>
                  <a:pt x="1932" y="15396"/>
                  <a:pt x="2001" y="15396"/>
                </a:cubicBezTo>
                <a:cubicBezTo>
                  <a:pt x="2188" y="15396"/>
                  <a:pt x="2375" y="15396"/>
                  <a:pt x="2562" y="15396"/>
                </a:cubicBezTo>
                <a:cubicBezTo>
                  <a:pt x="2839" y="15396"/>
                  <a:pt x="3116" y="15396"/>
                  <a:pt x="3393" y="15396"/>
                </a:cubicBezTo>
                <a:cubicBezTo>
                  <a:pt x="3731" y="15396"/>
                  <a:pt x="4069" y="15396"/>
                  <a:pt x="4407" y="15396"/>
                </a:cubicBezTo>
                <a:cubicBezTo>
                  <a:pt x="4776" y="15396"/>
                  <a:pt x="5145" y="15396"/>
                  <a:pt x="5513" y="15396"/>
                </a:cubicBezTo>
                <a:cubicBezTo>
                  <a:pt x="5888" y="15396"/>
                  <a:pt x="6263" y="15396"/>
                  <a:pt x="6638" y="15396"/>
                </a:cubicBezTo>
                <a:cubicBezTo>
                  <a:pt x="6985" y="15396"/>
                  <a:pt x="7332" y="15396"/>
                  <a:pt x="7679" y="15396"/>
                </a:cubicBezTo>
                <a:cubicBezTo>
                  <a:pt x="7974" y="15396"/>
                  <a:pt x="8268" y="15396"/>
                  <a:pt x="8563" y="15396"/>
                </a:cubicBezTo>
                <a:cubicBezTo>
                  <a:pt x="8774" y="15396"/>
                  <a:pt x="8986" y="15396"/>
                  <a:pt x="9198" y="15396"/>
                </a:cubicBezTo>
                <a:cubicBezTo>
                  <a:pt x="9298" y="15396"/>
                  <a:pt x="9398" y="15398"/>
                  <a:pt x="9498" y="15396"/>
                </a:cubicBezTo>
                <a:cubicBezTo>
                  <a:pt x="9502" y="15396"/>
                  <a:pt x="9507" y="15396"/>
                  <a:pt x="9511" y="15396"/>
                </a:cubicBezTo>
                <a:cubicBezTo>
                  <a:pt x="9576" y="15396"/>
                  <a:pt x="9576" y="15295"/>
                  <a:pt x="9511" y="15295"/>
                </a:cubicBezTo>
                <a:close/>
                <a:moveTo>
                  <a:pt x="10806" y="1676"/>
                </a:moveTo>
                <a:cubicBezTo>
                  <a:pt x="10812" y="1657"/>
                  <a:pt x="10821" y="1638"/>
                  <a:pt x="10833" y="1623"/>
                </a:cubicBezTo>
                <a:cubicBezTo>
                  <a:pt x="10846" y="1607"/>
                  <a:pt x="10851" y="1603"/>
                  <a:pt x="10866" y="1595"/>
                </a:cubicBezTo>
                <a:cubicBezTo>
                  <a:pt x="10867" y="1595"/>
                  <a:pt x="10867" y="1594"/>
                  <a:pt x="10868" y="1594"/>
                </a:cubicBezTo>
                <a:cubicBezTo>
                  <a:pt x="10871" y="1593"/>
                  <a:pt x="10875" y="1592"/>
                  <a:pt x="10878" y="1591"/>
                </a:cubicBezTo>
                <a:cubicBezTo>
                  <a:pt x="10880" y="1590"/>
                  <a:pt x="10894" y="1588"/>
                  <a:pt x="10894" y="1587"/>
                </a:cubicBezTo>
                <a:cubicBezTo>
                  <a:pt x="10902" y="1587"/>
                  <a:pt x="10911" y="1587"/>
                  <a:pt x="10920" y="1587"/>
                </a:cubicBezTo>
                <a:cubicBezTo>
                  <a:pt x="10920" y="1587"/>
                  <a:pt x="10923" y="1588"/>
                  <a:pt x="10924" y="1588"/>
                </a:cubicBezTo>
                <a:cubicBezTo>
                  <a:pt x="10927" y="1588"/>
                  <a:pt x="10930" y="1589"/>
                  <a:pt x="10933" y="1590"/>
                </a:cubicBezTo>
                <a:cubicBezTo>
                  <a:pt x="10951" y="1594"/>
                  <a:pt x="10950" y="1594"/>
                  <a:pt x="10964" y="1602"/>
                </a:cubicBezTo>
                <a:cubicBezTo>
                  <a:pt x="10974" y="1607"/>
                  <a:pt x="10977" y="1611"/>
                  <a:pt x="10981" y="1618"/>
                </a:cubicBezTo>
                <a:cubicBezTo>
                  <a:pt x="10927" y="1652"/>
                  <a:pt x="10867" y="1670"/>
                  <a:pt x="10806" y="1676"/>
                </a:cubicBezTo>
                <a:close/>
                <a:moveTo>
                  <a:pt x="10161" y="1397"/>
                </a:moveTo>
                <a:cubicBezTo>
                  <a:pt x="10237" y="1529"/>
                  <a:pt x="10347" y="1648"/>
                  <a:pt x="10483" y="1719"/>
                </a:cubicBezTo>
                <a:cubicBezTo>
                  <a:pt x="10545" y="1751"/>
                  <a:pt x="10612" y="1773"/>
                  <a:pt x="10682" y="1783"/>
                </a:cubicBezTo>
                <a:cubicBezTo>
                  <a:pt x="10680" y="1829"/>
                  <a:pt x="10681" y="1876"/>
                  <a:pt x="10683" y="1923"/>
                </a:cubicBezTo>
                <a:lnTo>
                  <a:pt x="10690" y="2212"/>
                </a:lnTo>
                <a:cubicBezTo>
                  <a:pt x="10695" y="2406"/>
                  <a:pt x="10706" y="2598"/>
                  <a:pt x="10731" y="2791"/>
                </a:cubicBezTo>
                <a:cubicBezTo>
                  <a:pt x="10735" y="2820"/>
                  <a:pt x="10776" y="2821"/>
                  <a:pt x="10778" y="2791"/>
                </a:cubicBezTo>
                <a:cubicBezTo>
                  <a:pt x="10790" y="2657"/>
                  <a:pt x="10796" y="2525"/>
                  <a:pt x="10797" y="2391"/>
                </a:cubicBezTo>
                <a:cubicBezTo>
                  <a:pt x="10798" y="2272"/>
                  <a:pt x="10793" y="2152"/>
                  <a:pt x="10791" y="2033"/>
                </a:cubicBezTo>
                <a:cubicBezTo>
                  <a:pt x="10789" y="1953"/>
                  <a:pt x="10782" y="1869"/>
                  <a:pt x="10787" y="1789"/>
                </a:cubicBezTo>
                <a:cubicBezTo>
                  <a:pt x="10837" y="1787"/>
                  <a:pt x="10886" y="1778"/>
                  <a:pt x="10934" y="1762"/>
                </a:cubicBezTo>
                <a:cubicBezTo>
                  <a:pt x="10972" y="1749"/>
                  <a:pt x="11009" y="1732"/>
                  <a:pt x="11042" y="1710"/>
                </a:cubicBezTo>
                <a:cubicBezTo>
                  <a:pt x="11063" y="1697"/>
                  <a:pt x="11085" y="1684"/>
                  <a:pt x="11091" y="1658"/>
                </a:cubicBezTo>
                <a:cubicBezTo>
                  <a:pt x="11096" y="1641"/>
                  <a:pt x="11095" y="1623"/>
                  <a:pt x="11091" y="1606"/>
                </a:cubicBezTo>
                <a:cubicBezTo>
                  <a:pt x="11081" y="1547"/>
                  <a:pt x="11030" y="1506"/>
                  <a:pt x="10975" y="1488"/>
                </a:cubicBezTo>
                <a:cubicBezTo>
                  <a:pt x="10919" y="1471"/>
                  <a:pt x="10851" y="1475"/>
                  <a:pt x="10802" y="1507"/>
                </a:cubicBezTo>
                <a:cubicBezTo>
                  <a:pt x="10745" y="1544"/>
                  <a:pt x="10711" y="1609"/>
                  <a:pt x="10695" y="1673"/>
                </a:cubicBezTo>
                <a:cubicBezTo>
                  <a:pt x="10621" y="1663"/>
                  <a:pt x="10549" y="1636"/>
                  <a:pt x="10485" y="1595"/>
                </a:cubicBezTo>
                <a:cubicBezTo>
                  <a:pt x="10344" y="1506"/>
                  <a:pt x="10239" y="1357"/>
                  <a:pt x="10183" y="1202"/>
                </a:cubicBezTo>
                <a:cubicBezTo>
                  <a:pt x="10124" y="1042"/>
                  <a:pt x="10111" y="861"/>
                  <a:pt x="10179" y="702"/>
                </a:cubicBezTo>
                <a:cubicBezTo>
                  <a:pt x="10240" y="562"/>
                  <a:pt x="10362" y="466"/>
                  <a:pt x="10510" y="432"/>
                </a:cubicBezTo>
                <a:cubicBezTo>
                  <a:pt x="10651" y="399"/>
                  <a:pt x="10808" y="429"/>
                  <a:pt x="10914" y="532"/>
                </a:cubicBezTo>
                <a:cubicBezTo>
                  <a:pt x="10914" y="533"/>
                  <a:pt x="10914" y="532"/>
                  <a:pt x="10914" y="532"/>
                </a:cubicBezTo>
                <a:cubicBezTo>
                  <a:pt x="10896" y="510"/>
                  <a:pt x="10877" y="488"/>
                  <a:pt x="10854" y="470"/>
                </a:cubicBezTo>
                <a:cubicBezTo>
                  <a:pt x="10664" y="323"/>
                  <a:pt x="10359" y="397"/>
                  <a:pt x="10209" y="567"/>
                </a:cubicBezTo>
                <a:cubicBezTo>
                  <a:pt x="10010" y="790"/>
                  <a:pt x="10019" y="1148"/>
                  <a:pt x="10161" y="1397"/>
                </a:cubicBezTo>
                <a:close/>
                <a:moveTo>
                  <a:pt x="9753" y="258"/>
                </a:moveTo>
                <a:cubicBezTo>
                  <a:pt x="9984" y="93"/>
                  <a:pt x="10282" y="26"/>
                  <a:pt x="10562" y="78"/>
                </a:cubicBezTo>
                <a:cubicBezTo>
                  <a:pt x="10797" y="122"/>
                  <a:pt x="11049" y="266"/>
                  <a:pt x="11138" y="500"/>
                </a:cubicBezTo>
                <a:cubicBezTo>
                  <a:pt x="11179" y="606"/>
                  <a:pt x="11186" y="738"/>
                  <a:pt x="11137" y="842"/>
                </a:cubicBezTo>
                <a:cubicBezTo>
                  <a:pt x="11084" y="953"/>
                  <a:pt x="10993" y="1045"/>
                  <a:pt x="10889" y="1106"/>
                </a:cubicBezTo>
                <a:cubicBezTo>
                  <a:pt x="10836" y="1137"/>
                  <a:pt x="10786" y="1157"/>
                  <a:pt x="10722" y="1166"/>
                </a:cubicBezTo>
                <a:cubicBezTo>
                  <a:pt x="10722" y="1166"/>
                  <a:pt x="10700" y="1168"/>
                  <a:pt x="10697" y="1168"/>
                </a:cubicBezTo>
                <a:cubicBezTo>
                  <a:pt x="10692" y="1168"/>
                  <a:pt x="10686" y="1169"/>
                  <a:pt x="10681" y="1169"/>
                </a:cubicBezTo>
                <a:cubicBezTo>
                  <a:pt x="10665" y="1169"/>
                  <a:pt x="10650" y="1168"/>
                  <a:pt x="10635" y="1166"/>
                </a:cubicBezTo>
                <a:cubicBezTo>
                  <a:pt x="10634" y="1166"/>
                  <a:pt x="10633" y="1166"/>
                  <a:pt x="10632" y="1166"/>
                </a:cubicBezTo>
                <a:cubicBezTo>
                  <a:pt x="10624" y="1164"/>
                  <a:pt x="10617" y="1163"/>
                  <a:pt x="10609" y="1161"/>
                </a:cubicBezTo>
                <a:cubicBezTo>
                  <a:pt x="10597" y="1158"/>
                  <a:pt x="10584" y="1155"/>
                  <a:pt x="10572" y="1151"/>
                </a:cubicBezTo>
                <a:cubicBezTo>
                  <a:pt x="10569" y="1150"/>
                  <a:pt x="10549" y="1141"/>
                  <a:pt x="10552" y="1143"/>
                </a:cubicBezTo>
                <a:cubicBezTo>
                  <a:pt x="10547" y="1140"/>
                  <a:pt x="10542" y="1138"/>
                  <a:pt x="10537" y="1136"/>
                </a:cubicBezTo>
                <a:cubicBezTo>
                  <a:pt x="10525" y="1129"/>
                  <a:pt x="10513" y="1122"/>
                  <a:pt x="10501" y="1114"/>
                </a:cubicBezTo>
                <a:cubicBezTo>
                  <a:pt x="10502" y="1115"/>
                  <a:pt x="10494" y="1109"/>
                  <a:pt x="10491" y="1106"/>
                </a:cubicBezTo>
                <a:cubicBezTo>
                  <a:pt x="10487" y="1103"/>
                  <a:pt x="10480" y="1098"/>
                  <a:pt x="10481" y="1098"/>
                </a:cubicBezTo>
                <a:cubicBezTo>
                  <a:pt x="10470" y="1089"/>
                  <a:pt x="10461" y="1079"/>
                  <a:pt x="10451" y="1068"/>
                </a:cubicBezTo>
                <a:cubicBezTo>
                  <a:pt x="10450" y="1067"/>
                  <a:pt x="10448" y="1065"/>
                  <a:pt x="10447" y="1063"/>
                </a:cubicBezTo>
                <a:cubicBezTo>
                  <a:pt x="10447" y="1063"/>
                  <a:pt x="10446" y="1062"/>
                  <a:pt x="10443" y="1057"/>
                </a:cubicBezTo>
                <a:cubicBezTo>
                  <a:pt x="10439" y="1051"/>
                  <a:pt x="10434" y="1044"/>
                  <a:pt x="10431" y="1037"/>
                </a:cubicBezTo>
                <a:cubicBezTo>
                  <a:pt x="10428" y="1033"/>
                  <a:pt x="10426" y="1029"/>
                  <a:pt x="10424" y="1025"/>
                </a:cubicBezTo>
                <a:cubicBezTo>
                  <a:pt x="10423" y="1024"/>
                  <a:pt x="10423" y="1023"/>
                  <a:pt x="10422" y="1022"/>
                </a:cubicBezTo>
                <a:cubicBezTo>
                  <a:pt x="10422" y="1021"/>
                  <a:pt x="10422" y="1020"/>
                  <a:pt x="10421" y="1018"/>
                </a:cubicBezTo>
                <a:cubicBezTo>
                  <a:pt x="10417" y="1007"/>
                  <a:pt x="10414" y="996"/>
                  <a:pt x="10411" y="984"/>
                </a:cubicBezTo>
                <a:cubicBezTo>
                  <a:pt x="10411" y="983"/>
                  <a:pt x="10409" y="974"/>
                  <a:pt x="10409" y="971"/>
                </a:cubicBezTo>
                <a:cubicBezTo>
                  <a:pt x="10408" y="966"/>
                  <a:pt x="10408" y="961"/>
                  <a:pt x="10408" y="956"/>
                </a:cubicBezTo>
                <a:cubicBezTo>
                  <a:pt x="10407" y="943"/>
                  <a:pt x="10408" y="931"/>
                  <a:pt x="10408" y="918"/>
                </a:cubicBezTo>
                <a:cubicBezTo>
                  <a:pt x="10409" y="922"/>
                  <a:pt x="10412" y="898"/>
                  <a:pt x="10413" y="893"/>
                </a:cubicBezTo>
                <a:cubicBezTo>
                  <a:pt x="10415" y="886"/>
                  <a:pt x="10417" y="880"/>
                  <a:pt x="10419" y="873"/>
                </a:cubicBezTo>
                <a:cubicBezTo>
                  <a:pt x="10419" y="872"/>
                  <a:pt x="10423" y="865"/>
                  <a:pt x="10424" y="862"/>
                </a:cubicBezTo>
                <a:cubicBezTo>
                  <a:pt x="10428" y="853"/>
                  <a:pt x="10433" y="844"/>
                  <a:pt x="10438" y="836"/>
                </a:cubicBezTo>
                <a:cubicBezTo>
                  <a:pt x="10439" y="834"/>
                  <a:pt x="10445" y="825"/>
                  <a:pt x="10448" y="822"/>
                </a:cubicBezTo>
                <a:cubicBezTo>
                  <a:pt x="10450" y="819"/>
                  <a:pt x="10456" y="813"/>
                  <a:pt x="10455" y="813"/>
                </a:cubicBezTo>
                <a:cubicBezTo>
                  <a:pt x="10460" y="808"/>
                  <a:pt x="10465" y="803"/>
                  <a:pt x="10470" y="798"/>
                </a:cubicBezTo>
                <a:cubicBezTo>
                  <a:pt x="10471" y="798"/>
                  <a:pt x="10472" y="797"/>
                  <a:pt x="10472" y="797"/>
                </a:cubicBezTo>
                <a:cubicBezTo>
                  <a:pt x="10473" y="796"/>
                  <a:pt x="10473" y="796"/>
                  <a:pt x="10474" y="795"/>
                </a:cubicBezTo>
                <a:cubicBezTo>
                  <a:pt x="10483" y="790"/>
                  <a:pt x="10492" y="785"/>
                  <a:pt x="10501" y="780"/>
                </a:cubicBezTo>
                <a:cubicBezTo>
                  <a:pt x="10501" y="781"/>
                  <a:pt x="10519" y="775"/>
                  <a:pt x="10523" y="774"/>
                </a:cubicBezTo>
                <a:cubicBezTo>
                  <a:pt x="10526" y="773"/>
                  <a:pt x="10530" y="773"/>
                  <a:pt x="10533" y="772"/>
                </a:cubicBezTo>
                <a:cubicBezTo>
                  <a:pt x="10534" y="772"/>
                  <a:pt x="10534" y="772"/>
                  <a:pt x="10535" y="772"/>
                </a:cubicBezTo>
                <a:cubicBezTo>
                  <a:pt x="10539" y="772"/>
                  <a:pt x="10543" y="771"/>
                  <a:pt x="10548" y="771"/>
                </a:cubicBezTo>
                <a:cubicBezTo>
                  <a:pt x="10560" y="771"/>
                  <a:pt x="10573" y="772"/>
                  <a:pt x="10585" y="773"/>
                </a:cubicBezTo>
                <a:cubicBezTo>
                  <a:pt x="10586" y="773"/>
                  <a:pt x="10586" y="773"/>
                  <a:pt x="10587" y="773"/>
                </a:cubicBezTo>
                <a:cubicBezTo>
                  <a:pt x="10593" y="774"/>
                  <a:pt x="10599" y="775"/>
                  <a:pt x="10605" y="777"/>
                </a:cubicBezTo>
                <a:cubicBezTo>
                  <a:pt x="10615" y="779"/>
                  <a:pt x="10625" y="783"/>
                  <a:pt x="10634" y="786"/>
                </a:cubicBezTo>
                <a:cubicBezTo>
                  <a:pt x="10648" y="791"/>
                  <a:pt x="10670" y="801"/>
                  <a:pt x="10683" y="815"/>
                </a:cubicBezTo>
                <a:cubicBezTo>
                  <a:pt x="10690" y="822"/>
                  <a:pt x="10695" y="831"/>
                  <a:pt x="10702" y="838"/>
                </a:cubicBezTo>
                <a:cubicBezTo>
                  <a:pt x="10710" y="846"/>
                  <a:pt x="10721" y="851"/>
                  <a:pt x="10729" y="859"/>
                </a:cubicBezTo>
                <a:cubicBezTo>
                  <a:pt x="10743" y="873"/>
                  <a:pt x="10768" y="867"/>
                  <a:pt x="10773" y="848"/>
                </a:cubicBezTo>
                <a:cubicBezTo>
                  <a:pt x="10782" y="817"/>
                  <a:pt x="10781" y="791"/>
                  <a:pt x="10764" y="763"/>
                </a:cubicBezTo>
                <a:cubicBezTo>
                  <a:pt x="10733" y="710"/>
                  <a:pt x="10687" y="670"/>
                  <a:pt x="10627" y="647"/>
                </a:cubicBezTo>
                <a:cubicBezTo>
                  <a:pt x="10572" y="626"/>
                  <a:pt x="10504" y="625"/>
                  <a:pt x="10448" y="645"/>
                </a:cubicBezTo>
                <a:cubicBezTo>
                  <a:pt x="10314" y="692"/>
                  <a:pt x="10239" y="835"/>
                  <a:pt x="10252" y="974"/>
                </a:cubicBezTo>
                <a:cubicBezTo>
                  <a:pt x="10266" y="1129"/>
                  <a:pt x="10372" y="1245"/>
                  <a:pt x="10515" y="1299"/>
                </a:cubicBezTo>
                <a:cubicBezTo>
                  <a:pt x="10662" y="1355"/>
                  <a:pt x="10828" y="1322"/>
                  <a:pt x="10961" y="1246"/>
                </a:cubicBezTo>
                <a:cubicBezTo>
                  <a:pt x="11094" y="1169"/>
                  <a:pt x="11211" y="1046"/>
                  <a:pt x="11258" y="898"/>
                </a:cubicBezTo>
                <a:cubicBezTo>
                  <a:pt x="11305" y="753"/>
                  <a:pt x="11284" y="602"/>
                  <a:pt x="11219" y="466"/>
                </a:cubicBezTo>
                <a:cubicBezTo>
                  <a:pt x="11094" y="208"/>
                  <a:pt x="10807" y="70"/>
                  <a:pt x="10534" y="35"/>
                </a:cubicBezTo>
                <a:cubicBezTo>
                  <a:pt x="10256" y="0"/>
                  <a:pt x="9967" y="75"/>
                  <a:pt x="9745" y="244"/>
                </a:cubicBezTo>
                <a:cubicBezTo>
                  <a:pt x="9736" y="251"/>
                  <a:pt x="9744" y="265"/>
                  <a:pt x="9753" y="258"/>
                </a:cubicBezTo>
                <a:close/>
                <a:moveTo>
                  <a:pt x="323" y="1618"/>
                </a:moveTo>
                <a:cubicBezTo>
                  <a:pt x="327" y="1611"/>
                  <a:pt x="331" y="1607"/>
                  <a:pt x="340" y="1602"/>
                </a:cubicBezTo>
                <a:cubicBezTo>
                  <a:pt x="354" y="1594"/>
                  <a:pt x="354" y="1594"/>
                  <a:pt x="372" y="1590"/>
                </a:cubicBezTo>
                <a:cubicBezTo>
                  <a:pt x="375" y="1589"/>
                  <a:pt x="378" y="1588"/>
                  <a:pt x="380" y="1588"/>
                </a:cubicBezTo>
                <a:cubicBezTo>
                  <a:pt x="382" y="1588"/>
                  <a:pt x="384" y="1587"/>
                  <a:pt x="385" y="1587"/>
                </a:cubicBezTo>
                <a:cubicBezTo>
                  <a:pt x="394" y="1587"/>
                  <a:pt x="402" y="1587"/>
                  <a:pt x="411" y="1587"/>
                </a:cubicBezTo>
                <a:cubicBezTo>
                  <a:pt x="410" y="1588"/>
                  <a:pt x="424" y="1590"/>
                  <a:pt x="426" y="1591"/>
                </a:cubicBezTo>
                <a:cubicBezTo>
                  <a:pt x="430" y="1592"/>
                  <a:pt x="433" y="1593"/>
                  <a:pt x="437" y="1594"/>
                </a:cubicBezTo>
                <a:cubicBezTo>
                  <a:pt x="437" y="1594"/>
                  <a:pt x="438" y="1595"/>
                  <a:pt x="439" y="1595"/>
                </a:cubicBezTo>
                <a:cubicBezTo>
                  <a:pt x="453" y="1603"/>
                  <a:pt x="458" y="1607"/>
                  <a:pt x="471" y="1623"/>
                </a:cubicBezTo>
                <a:cubicBezTo>
                  <a:pt x="484" y="1638"/>
                  <a:pt x="492" y="1657"/>
                  <a:pt x="499" y="1676"/>
                </a:cubicBezTo>
                <a:cubicBezTo>
                  <a:pt x="438" y="1670"/>
                  <a:pt x="378" y="1652"/>
                  <a:pt x="323" y="1618"/>
                </a:cubicBezTo>
                <a:close/>
                <a:moveTo>
                  <a:pt x="1096" y="567"/>
                </a:moveTo>
                <a:cubicBezTo>
                  <a:pt x="946" y="397"/>
                  <a:pt x="640" y="323"/>
                  <a:pt x="450" y="470"/>
                </a:cubicBezTo>
                <a:cubicBezTo>
                  <a:pt x="428" y="488"/>
                  <a:pt x="408" y="510"/>
                  <a:pt x="390" y="532"/>
                </a:cubicBezTo>
                <a:cubicBezTo>
                  <a:pt x="390" y="532"/>
                  <a:pt x="391" y="533"/>
                  <a:pt x="391" y="532"/>
                </a:cubicBezTo>
                <a:cubicBezTo>
                  <a:pt x="496" y="429"/>
                  <a:pt x="654" y="399"/>
                  <a:pt x="795" y="432"/>
                </a:cubicBezTo>
                <a:cubicBezTo>
                  <a:pt x="942" y="466"/>
                  <a:pt x="1065" y="562"/>
                  <a:pt x="1125" y="702"/>
                </a:cubicBezTo>
                <a:cubicBezTo>
                  <a:pt x="1194" y="861"/>
                  <a:pt x="1180" y="1042"/>
                  <a:pt x="1122" y="1202"/>
                </a:cubicBezTo>
                <a:cubicBezTo>
                  <a:pt x="1065" y="1357"/>
                  <a:pt x="960" y="1506"/>
                  <a:pt x="820" y="1595"/>
                </a:cubicBezTo>
                <a:cubicBezTo>
                  <a:pt x="756" y="1636"/>
                  <a:pt x="683" y="1663"/>
                  <a:pt x="609" y="1673"/>
                </a:cubicBezTo>
                <a:cubicBezTo>
                  <a:pt x="594" y="1609"/>
                  <a:pt x="560" y="1544"/>
                  <a:pt x="503" y="1507"/>
                </a:cubicBezTo>
                <a:cubicBezTo>
                  <a:pt x="453" y="1475"/>
                  <a:pt x="385" y="1471"/>
                  <a:pt x="330" y="1488"/>
                </a:cubicBezTo>
                <a:cubicBezTo>
                  <a:pt x="275" y="1506"/>
                  <a:pt x="224" y="1547"/>
                  <a:pt x="213" y="1606"/>
                </a:cubicBezTo>
                <a:cubicBezTo>
                  <a:pt x="210" y="1623"/>
                  <a:pt x="209" y="1641"/>
                  <a:pt x="213" y="1658"/>
                </a:cubicBezTo>
                <a:cubicBezTo>
                  <a:pt x="220" y="1684"/>
                  <a:pt x="242" y="1697"/>
                  <a:pt x="262" y="1710"/>
                </a:cubicBezTo>
                <a:cubicBezTo>
                  <a:pt x="296" y="1732"/>
                  <a:pt x="333" y="1749"/>
                  <a:pt x="370" y="1762"/>
                </a:cubicBezTo>
                <a:cubicBezTo>
                  <a:pt x="418" y="1778"/>
                  <a:pt x="468" y="1787"/>
                  <a:pt x="518" y="1789"/>
                </a:cubicBezTo>
                <a:cubicBezTo>
                  <a:pt x="523" y="1869"/>
                  <a:pt x="516" y="1953"/>
                  <a:pt x="514" y="2033"/>
                </a:cubicBezTo>
                <a:cubicBezTo>
                  <a:pt x="512" y="2152"/>
                  <a:pt x="507" y="2272"/>
                  <a:pt x="507" y="2391"/>
                </a:cubicBezTo>
                <a:cubicBezTo>
                  <a:pt x="508" y="2525"/>
                  <a:pt x="514" y="2657"/>
                  <a:pt x="526" y="2791"/>
                </a:cubicBezTo>
                <a:cubicBezTo>
                  <a:pt x="529" y="2821"/>
                  <a:pt x="569" y="2820"/>
                  <a:pt x="573" y="2791"/>
                </a:cubicBezTo>
                <a:cubicBezTo>
                  <a:pt x="599" y="2598"/>
                  <a:pt x="610" y="2406"/>
                  <a:pt x="615" y="2212"/>
                </a:cubicBezTo>
                <a:lnTo>
                  <a:pt x="622" y="1923"/>
                </a:lnTo>
                <a:cubicBezTo>
                  <a:pt x="623" y="1876"/>
                  <a:pt x="625" y="1829"/>
                  <a:pt x="623" y="1783"/>
                </a:cubicBezTo>
                <a:cubicBezTo>
                  <a:pt x="692" y="1773"/>
                  <a:pt x="760" y="1751"/>
                  <a:pt x="821" y="1719"/>
                </a:cubicBezTo>
                <a:cubicBezTo>
                  <a:pt x="958" y="1648"/>
                  <a:pt x="1068" y="1529"/>
                  <a:pt x="1143" y="1397"/>
                </a:cubicBezTo>
                <a:cubicBezTo>
                  <a:pt x="1286" y="1148"/>
                  <a:pt x="1294" y="790"/>
                  <a:pt x="1096" y="567"/>
                </a:cubicBezTo>
                <a:close/>
                <a:moveTo>
                  <a:pt x="1560" y="244"/>
                </a:moveTo>
                <a:cubicBezTo>
                  <a:pt x="1337" y="75"/>
                  <a:pt x="1048" y="0"/>
                  <a:pt x="771" y="35"/>
                </a:cubicBezTo>
                <a:cubicBezTo>
                  <a:pt x="498" y="70"/>
                  <a:pt x="211" y="208"/>
                  <a:pt x="86" y="466"/>
                </a:cubicBezTo>
                <a:cubicBezTo>
                  <a:pt x="20" y="602"/>
                  <a:pt x="0" y="753"/>
                  <a:pt x="46" y="898"/>
                </a:cubicBezTo>
                <a:cubicBezTo>
                  <a:pt x="93" y="1046"/>
                  <a:pt x="211" y="1169"/>
                  <a:pt x="344" y="1246"/>
                </a:cubicBezTo>
                <a:cubicBezTo>
                  <a:pt x="477" y="1322"/>
                  <a:pt x="643" y="1355"/>
                  <a:pt x="790" y="1299"/>
                </a:cubicBezTo>
                <a:cubicBezTo>
                  <a:pt x="933" y="1245"/>
                  <a:pt x="1038" y="1129"/>
                  <a:pt x="1053" y="974"/>
                </a:cubicBezTo>
                <a:cubicBezTo>
                  <a:pt x="1066" y="835"/>
                  <a:pt x="990" y="692"/>
                  <a:pt x="856" y="645"/>
                </a:cubicBezTo>
                <a:cubicBezTo>
                  <a:pt x="800" y="625"/>
                  <a:pt x="732" y="626"/>
                  <a:pt x="677" y="647"/>
                </a:cubicBezTo>
                <a:cubicBezTo>
                  <a:pt x="617" y="670"/>
                  <a:pt x="571" y="710"/>
                  <a:pt x="540" y="763"/>
                </a:cubicBezTo>
                <a:cubicBezTo>
                  <a:pt x="524" y="791"/>
                  <a:pt x="523" y="817"/>
                  <a:pt x="531" y="848"/>
                </a:cubicBezTo>
                <a:cubicBezTo>
                  <a:pt x="537" y="867"/>
                  <a:pt x="561" y="873"/>
                  <a:pt x="575" y="859"/>
                </a:cubicBezTo>
                <a:cubicBezTo>
                  <a:pt x="584" y="851"/>
                  <a:pt x="595" y="846"/>
                  <a:pt x="603" y="838"/>
                </a:cubicBezTo>
                <a:cubicBezTo>
                  <a:pt x="610" y="831"/>
                  <a:pt x="615" y="822"/>
                  <a:pt x="621" y="815"/>
                </a:cubicBezTo>
                <a:cubicBezTo>
                  <a:pt x="635" y="801"/>
                  <a:pt x="657" y="791"/>
                  <a:pt x="670" y="786"/>
                </a:cubicBezTo>
                <a:cubicBezTo>
                  <a:pt x="680" y="783"/>
                  <a:pt x="690" y="779"/>
                  <a:pt x="700" y="777"/>
                </a:cubicBezTo>
                <a:cubicBezTo>
                  <a:pt x="706" y="775"/>
                  <a:pt x="712" y="774"/>
                  <a:pt x="718" y="773"/>
                </a:cubicBezTo>
                <a:cubicBezTo>
                  <a:pt x="718" y="773"/>
                  <a:pt x="719" y="773"/>
                  <a:pt x="719" y="773"/>
                </a:cubicBezTo>
                <a:cubicBezTo>
                  <a:pt x="732" y="772"/>
                  <a:pt x="744" y="771"/>
                  <a:pt x="757" y="771"/>
                </a:cubicBezTo>
                <a:cubicBezTo>
                  <a:pt x="761" y="771"/>
                  <a:pt x="765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ubicBezTo>
                  <a:pt x="775" y="773"/>
                  <a:pt x="778" y="773"/>
                  <a:pt x="782" y="774"/>
                </a:cubicBezTo>
                <a:cubicBezTo>
                  <a:pt x="785" y="775"/>
                  <a:pt x="804" y="781"/>
                  <a:pt x="804" y="780"/>
                </a:cubicBezTo>
                <a:cubicBezTo>
                  <a:pt x="813" y="785"/>
                  <a:pt x="822" y="790"/>
                  <a:pt x="830" y="795"/>
                </a:cubicBezTo>
                <a:cubicBezTo>
                  <a:pt x="831" y="796"/>
                  <a:pt x="832" y="796"/>
                  <a:pt x="832" y="797"/>
                </a:cubicBezTo>
                <a:cubicBezTo>
                  <a:pt x="833" y="797"/>
                  <a:pt x="833" y="798"/>
                  <a:pt x="834" y="798"/>
                </a:cubicBezTo>
                <a:cubicBezTo>
                  <a:pt x="839" y="803"/>
                  <a:pt x="844" y="808"/>
                  <a:pt x="849" y="813"/>
                </a:cubicBezTo>
                <a:cubicBezTo>
                  <a:pt x="849" y="813"/>
                  <a:pt x="854" y="819"/>
                  <a:pt x="857" y="822"/>
                </a:cubicBezTo>
                <a:cubicBezTo>
                  <a:pt x="859" y="825"/>
                  <a:pt x="866" y="834"/>
                  <a:pt x="866" y="836"/>
                </a:cubicBezTo>
                <a:cubicBezTo>
                  <a:pt x="872" y="844"/>
                  <a:pt x="876" y="853"/>
                  <a:pt x="881" y="862"/>
                </a:cubicBezTo>
                <a:cubicBezTo>
                  <a:pt x="882" y="865"/>
                  <a:pt x="885" y="872"/>
                  <a:pt x="885" y="873"/>
                </a:cubicBezTo>
                <a:cubicBezTo>
                  <a:pt x="888" y="880"/>
                  <a:pt x="890" y="886"/>
                  <a:pt x="891" y="893"/>
                </a:cubicBezTo>
                <a:cubicBezTo>
                  <a:pt x="893" y="898"/>
                  <a:pt x="896" y="922"/>
                  <a:pt x="896" y="918"/>
                </a:cubicBezTo>
                <a:cubicBezTo>
                  <a:pt x="897" y="931"/>
                  <a:pt x="898" y="943"/>
                  <a:pt x="897" y="956"/>
                </a:cubicBezTo>
                <a:cubicBezTo>
                  <a:pt x="897" y="961"/>
                  <a:pt x="896" y="966"/>
                  <a:pt x="896" y="971"/>
                </a:cubicBezTo>
                <a:cubicBezTo>
                  <a:pt x="895" y="974"/>
                  <a:pt x="894" y="983"/>
                  <a:pt x="893" y="984"/>
                </a:cubicBezTo>
                <a:cubicBezTo>
                  <a:pt x="891" y="996"/>
                  <a:pt x="887" y="1007"/>
                  <a:pt x="883" y="1018"/>
                </a:cubicBezTo>
                <a:cubicBezTo>
                  <a:pt x="883" y="1020"/>
                  <a:pt x="883" y="1021"/>
                  <a:pt x="882" y="1022"/>
                </a:cubicBezTo>
                <a:cubicBezTo>
                  <a:pt x="882" y="1023"/>
                  <a:pt x="881" y="1024"/>
                  <a:pt x="880" y="1025"/>
                </a:cubicBezTo>
                <a:cubicBezTo>
                  <a:pt x="878" y="1029"/>
                  <a:pt x="876" y="1033"/>
                  <a:pt x="874" y="1037"/>
                </a:cubicBezTo>
                <a:cubicBezTo>
                  <a:pt x="870" y="1044"/>
                  <a:pt x="866" y="1051"/>
                  <a:pt x="862" y="1057"/>
                </a:cubicBezTo>
                <a:cubicBezTo>
                  <a:pt x="858" y="1062"/>
                  <a:pt x="857" y="1063"/>
                  <a:pt x="857" y="1063"/>
                </a:cubicBezTo>
                <a:cubicBezTo>
                  <a:pt x="856" y="1065"/>
                  <a:pt x="855" y="1067"/>
                  <a:pt x="853" y="1068"/>
                </a:cubicBezTo>
                <a:cubicBezTo>
                  <a:pt x="844" y="1079"/>
                  <a:pt x="834" y="1089"/>
                  <a:pt x="824" y="1098"/>
                </a:cubicBezTo>
                <a:cubicBezTo>
                  <a:pt x="824" y="1098"/>
                  <a:pt x="817" y="1103"/>
                  <a:pt x="814" y="1106"/>
                </a:cubicBezTo>
                <a:cubicBezTo>
                  <a:pt x="810" y="1109"/>
                  <a:pt x="803" y="1115"/>
                  <a:pt x="804" y="1114"/>
                </a:cubicBezTo>
                <a:cubicBezTo>
                  <a:pt x="792" y="1122"/>
                  <a:pt x="780" y="1129"/>
                  <a:pt x="767" y="1136"/>
                </a:cubicBezTo>
                <a:cubicBezTo>
                  <a:pt x="762" y="1138"/>
                  <a:pt x="758" y="1140"/>
                  <a:pt x="753" y="1143"/>
                </a:cubicBezTo>
                <a:cubicBezTo>
                  <a:pt x="755" y="1141"/>
                  <a:pt x="735" y="1150"/>
                  <a:pt x="733" y="1151"/>
                </a:cubicBezTo>
                <a:cubicBezTo>
                  <a:pt x="720" y="1155"/>
                  <a:pt x="708" y="1158"/>
                  <a:pt x="695" y="1161"/>
                </a:cubicBezTo>
                <a:cubicBezTo>
                  <a:pt x="688" y="1163"/>
                  <a:pt x="680" y="1164"/>
                  <a:pt x="672" y="1166"/>
                </a:cubicBezTo>
                <a:cubicBezTo>
                  <a:pt x="671" y="1166"/>
                  <a:pt x="671" y="1166"/>
                  <a:pt x="670" y="1166"/>
                </a:cubicBezTo>
                <a:cubicBezTo>
                  <a:pt x="655" y="1168"/>
                  <a:pt x="639" y="1169"/>
                  <a:pt x="624" y="1169"/>
                </a:cubicBezTo>
                <a:cubicBezTo>
                  <a:pt x="618" y="1169"/>
                  <a:pt x="613" y="1168"/>
                  <a:pt x="607" y="1168"/>
                </a:cubicBezTo>
                <a:cubicBezTo>
                  <a:pt x="605" y="1168"/>
                  <a:pt x="582" y="1166"/>
                  <a:pt x="583" y="1166"/>
                </a:cubicBezTo>
                <a:cubicBezTo>
                  <a:pt x="519" y="1157"/>
                  <a:pt x="468" y="1137"/>
                  <a:pt x="415" y="1106"/>
                </a:cubicBezTo>
                <a:cubicBezTo>
                  <a:pt x="312" y="1045"/>
                  <a:pt x="221" y="953"/>
                  <a:pt x="168" y="842"/>
                </a:cubicBezTo>
                <a:cubicBezTo>
                  <a:pt x="118" y="738"/>
                  <a:pt x="126" y="606"/>
                  <a:pt x="166" y="500"/>
                </a:cubicBezTo>
                <a:cubicBezTo>
                  <a:pt x="256" y="266"/>
                  <a:pt x="507" y="122"/>
                  <a:pt x="743" y="78"/>
                </a:cubicBezTo>
                <a:cubicBezTo>
                  <a:pt x="1023" y="26"/>
                  <a:pt x="1321" y="93"/>
                  <a:pt x="1552" y="258"/>
                </a:cubicBezTo>
                <a:cubicBezTo>
                  <a:pt x="1560" y="265"/>
                  <a:pt x="1568" y="251"/>
                  <a:pt x="1560" y="244"/>
                </a:cubicBezTo>
                <a:close/>
                <a:moveTo>
                  <a:pt x="1794" y="322"/>
                </a:moveTo>
                <a:cubicBezTo>
                  <a:pt x="1863" y="322"/>
                  <a:pt x="1932" y="322"/>
                  <a:pt x="2001" y="322"/>
                </a:cubicBezTo>
                <a:cubicBezTo>
                  <a:pt x="2188" y="322"/>
                  <a:pt x="2375" y="322"/>
                  <a:pt x="2562" y="322"/>
                </a:cubicBezTo>
                <a:cubicBezTo>
                  <a:pt x="2839" y="322"/>
                  <a:pt x="3116" y="322"/>
                  <a:pt x="3393" y="322"/>
                </a:cubicBezTo>
                <a:cubicBezTo>
                  <a:pt x="3731" y="322"/>
                  <a:pt x="4069" y="322"/>
                  <a:pt x="4407" y="322"/>
                </a:cubicBezTo>
                <a:cubicBezTo>
                  <a:pt x="4776" y="322"/>
                  <a:pt x="5145" y="322"/>
                  <a:pt x="5513" y="322"/>
                </a:cubicBezTo>
                <a:cubicBezTo>
                  <a:pt x="5888" y="322"/>
                  <a:pt x="6263" y="322"/>
                  <a:pt x="6638" y="322"/>
                </a:cubicBezTo>
                <a:cubicBezTo>
                  <a:pt x="6985" y="322"/>
                  <a:pt x="7332" y="322"/>
                  <a:pt x="7679" y="322"/>
                </a:cubicBezTo>
                <a:cubicBezTo>
                  <a:pt x="7974" y="322"/>
                  <a:pt x="8268" y="322"/>
                  <a:pt x="8563" y="322"/>
                </a:cubicBezTo>
                <a:cubicBezTo>
                  <a:pt x="8774" y="322"/>
                  <a:pt x="8986" y="322"/>
                  <a:pt x="9198" y="322"/>
                </a:cubicBezTo>
                <a:cubicBezTo>
                  <a:pt x="9298" y="322"/>
                  <a:pt x="9398" y="324"/>
                  <a:pt x="9498" y="322"/>
                </a:cubicBezTo>
                <a:cubicBezTo>
                  <a:pt x="9502" y="322"/>
                  <a:pt x="9507" y="322"/>
                  <a:pt x="9511" y="322"/>
                </a:cubicBezTo>
                <a:cubicBezTo>
                  <a:pt x="9576" y="322"/>
                  <a:pt x="9576" y="221"/>
                  <a:pt x="9511" y="221"/>
                </a:cubicBezTo>
                <a:cubicBezTo>
                  <a:pt x="9442" y="221"/>
                  <a:pt x="9372" y="221"/>
                  <a:pt x="9303" y="221"/>
                </a:cubicBezTo>
                <a:cubicBezTo>
                  <a:pt x="9116" y="221"/>
                  <a:pt x="8929" y="221"/>
                  <a:pt x="8743" y="221"/>
                </a:cubicBezTo>
                <a:cubicBezTo>
                  <a:pt x="8466" y="221"/>
                  <a:pt x="8189" y="221"/>
                  <a:pt x="7912" y="221"/>
                </a:cubicBezTo>
                <a:cubicBezTo>
                  <a:pt x="7574" y="221"/>
                  <a:pt x="7236" y="221"/>
                  <a:pt x="6898" y="221"/>
                </a:cubicBezTo>
                <a:cubicBezTo>
                  <a:pt x="6529" y="221"/>
                  <a:pt x="6160" y="221"/>
                  <a:pt x="5791" y="221"/>
                </a:cubicBezTo>
                <a:cubicBezTo>
                  <a:pt x="5416" y="221"/>
                  <a:pt x="5041" y="221"/>
                  <a:pt x="4667" y="221"/>
                </a:cubicBezTo>
                <a:cubicBezTo>
                  <a:pt x="4319" y="221"/>
                  <a:pt x="3972" y="221"/>
                  <a:pt x="3625" y="221"/>
                </a:cubicBezTo>
                <a:cubicBezTo>
                  <a:pt x="3331" y="221"/>
                  <a:pt x="3036" y="221"/>
                  <a:pt x="2742" y="221"/>
                </a:cubicBezTo>
                <a:cubicBezTo>
                  <a:pt x="2530" y="221"/>
                  <a:pt x="2319" y="221"/>
                  <a:pt x="2107" y="221"/>
                </a:cubicBezTo>
                <a:cubicBezTo>
                  <a:pt x="2007" y="221"/>
                  <a:pt x="1907" y="219"/>
                  <a:pt x="1807" y="221"/>
                </a:cubicBezTo>
                <a:cubicBezTo>
                  <a:pt x="1802" y="221"/>
                  <a:pt x="1798" y="221"/>
                  <a:pt x="1794" y="221"/>
                </a:cubicBezTo>
                <a:cubicBezTo>
                  <a:pt x="1729" y="221"/>
                  <a:pt x="1729" y="322"/>
                  <a:pt x="1794" y="322"/>
                </a:cubicBezTo>
                <a:close/>
                <a:moveTo>
                  <a:pt x="615" y="12560"/>
                </a:moveTo>
                <a:cubicBezTo>
                  <a:pt x="615" y="12475"/>
                  <a:pt x="615" y="12390"/>
                  <a:pt x="615" y="12304"/>
                </a:cubicBezTo>
                <a:cubicBezTo>
                  <a:pt x="615" y="12074"/>
                  <a:pt x="615" y="11843"/>
                  <a:pt x="615" y="11613"/>
                </a:cubicBezTo>
                <a:cubicBezTo>
                  <a:pt x="615" y="11272"/>
                  <a:pt x="615" y="10930"/>
                  <a:pt x="615" y="10588"/>
                </a:cubicBezTo>
                <a:cubicBezTo>
                  <a:pt x="615" y="10172"/>
                  <a:pt x="615" y="9755"/>
                  <a:pt x="615" y="9338"/>
                </a:cubicBezTo>
                <a:cubicBezTo>
                  <a:pt x="615" y="8883"/>
                  <a:pt x="615" y="8429"/>
                  <a:pt x="615" y="7974"/>
                </a:cubicBezTo>
                <a:cubicBezTo>
                  <a:pt x="615" y="7512"/>
                  <a:pt x="615" y="7049"/>
                  <a:pt x="615" y="6587"/>
                </a:cubicBezTo>
                <a:cubicBezTo>
                  <a:pt x="615" y="6159"/>
                  <a:pt x="615" y="5731"/>
                  <a:pt x="615" y="5303"/>
                </a:cubicBezTo>
                <a:cubicBezTo>
                  <a:pt x="615" y="4940"/>
                  <a:pt x="615" y="4577"/>
                  <a:pt x="615" y="4214"/>
                </a:cubicBezTo>
                <a:cubicBezTo>
                  <a:pt x="615" y="3953"/>
                  <a:pt x="615" y="3692"/>
                  <a:pt x="615" y="3431"/>
                </a:cubicBezTo>
                <a:cubicBezTo>
                  <a:pt x="615" y="3307"/>
                  <a:pt x="618" y="3184"/>
                  <a:pt x="615" y="3061"/>
                </a:cubicBezTo>
                <a:cubicBezTo>
                  <a:pt x="615" y="3055"/>
                  <a:pt x="615" y="3050"/>
                  <a:pt x="615" y="3045"/>
                </a:cubicBezTo>
                <a:cubicBezTo>
                  <a:pt x="615" y="2980"/>
                  <a:pt x="514" y="2979"/>
                  <a:pt x="514" y="3045"/>
                </a:cubicBezTo>
                <a:cubicBezTo>
                  <a:pt x="514" y="3130"/>
                  <a:pt x="514" y="3215"/>
                  <a:pt x="514" y="3301"/>
                </a:cubicBezTo>
                <a:cubicBezTo>
                  <a:pt x="514" y="3531"/>
                  <a:pt x="514" y="3762"/>
                  <a:pt x="514" y="3992"/>
                </a:cubicBezTo>
                <a:cubicBezTo>
                  <a:pt x="514" y="4333"/>
                  <a:pt x="514" y="4675"/>
                  <a:pt x="514" y="5017"/>
                </a:cubicBezTo>
                <a:cubicBezTo>
                  <a:pt x="514" y="5433"/>
                  <a:pt x="514" y="5850"/>
                  <a:pt x="514" y="6267"/>
                </a:cubicBezTo>
                <a:cubicBezTo>
                  <a:pt x="514" y="6722"/>
                  <a:pt x="514" y="7176"/>
                  <a:pt x="514" y="7631"/>
                </a:cubicBezTo>
                <a:cubicBezTo>
                  <a:pt x="514" y="8093"/>
                  <a:pt x="514" y="8556"/>
                  <a:pt x="514" y="9018"/>
                </a:cubicBezTo>
                <a:cubicBezTo>
                  <a:pt x="514" y="9446"/>
                  <a:pt x="514" y="9874"/>
                  <a:pt x="514" y="10302"/>
                </a:cubicBezTo>
                <a:cubicBezTo>
                  <a:pt x="514" y="10665"/>
                  <a:pt x="514" y="11028"/>
                  <a:pt x="514" y="11391"/>
                </a:cubicBezTo>
                <a:cubicBezTo>
                  <a:pt x="514" y="11652"/>
                  <a:pt x="514" y="11913"/>
                  <a:pt x="514" y="12174"/>
                </a:cubicBezTo>
                <a:cubicBezTo>
                  <a:pt x="514" y="12298"/>
                  <a:pt x="512" y="12421"/>
                  <a:pt x="514" y="12544"/>
                </a:cubicBezTo>
                <a:cubicBezTo>
                  <a:pt x="515" y="12550"/>
                  <a:pt x="514" y="12555"/>
                  <a:pt x="514" y="12560"/>
                </a:cubicBezTo>
                <a:cubicBezTo>
                  <a:pt x="514" y="12625"/>
                  <a:pt x="615" y="12626"/>
                  <a:pt x="615" y="12560"/>
                </a:cubicBezTo>
                <a:close/>
                <a:moveTo>
                  <a:pt x="817" y="13588"/>
                </a:moveTo>
                <a:cubicBezTo>
                  <a:pt x="817" y="13484"/>
                  <a:pt x="817" y="13379"/>
                  <a:pt x="817" y="13275"/>
                </a:cubicBezTo>
                <a:cubicBezTo>
                  <a:pt x="817" y="12994"/>
                  <a:pt x="817" y="12712"/>
                  <a:pt x="817" y="12431"/>
                </a:cubicBezTo>
                <a:cubicBezTo>
                  <a:pt x="817" y="12013"/>
                  <a:pt x="817" y="11596"/>
                  <a:pt x="817" y="11179"/>
                </a:cubicBezTo>
                <a:cubicBezTo>
                  <a:pt x="817" y="10669"/>
                  <a:pt x="817" y="10160"/>
                  <a:pt x="817" y="9651"/>
                </a:cubicBezTo>
                <a:cubicBezTo>
                  <a:pt x="817" y="9095"/>
                  <a:pt x="817" y="8540"/>
                  <a:pt x="817" y="7984"/>
                </a:cubicBezTo>
                <a:cubicBezTo>
                  <a:pt x="817" y="7419"/>
                  <a:pt x="817" y="6854"/>
                  <a:pt x="817" y="6289"/>
                </a:cubicBezTo>
                <a:cubicBezTo>
                  <a:pt x="817" y="5766"/>
                  <a:pt x="817" y="5243"/>
                  <a:pt x="817" y="4720"/>
                </a:cubicBezTo>
                <a:cubicBezTo>
                  <a:pt x="817" y="4277"/>
                  <a:pt x="817" y="3833"/>
                  <a:pt x="817" y="3390"/>
                </a:cubicBezTo>
                <a:cubicBezTo>
                  <a:pt x="817" y="3071"/>
                  <a:pt x="817" y="2752"/>
                  <a:pt x="817" y="2433"/>
                </a:cubicBezTo>
                <a:cubicBezTo>
                  <a:pt x="817" y="2282"/>
                  <a:pt x="820" y="2132"/>
                  <a:pt x="817" y="1981"/>
                </a:cubicBezTo>
                <a:cubicBezTo>
                  <a:pt x="817" y="1974"/>
                  <a:pt x="817" y="1968"/>
                  <a:pt x="817" y="1961"/>
                </a:cubicBezTo>
                <a:cubicBezTo>
                  <a:pt x="817" y="1929"/>
                  <a:pt x="767" y="1929"/>
                  <a:pt x="767" y="1961"/>
                </a:cubicBezTo>
                <a:cubicBezTo>
                  <a:pt x="767" y="2065"/>
                  <a:pt x="767" y="2170"/>
                  <a:pt x="767" y="2274"/>
                </a:cubicBezTo>
                <a:cubicBezTo>
                  <a:pt x="767" y="2556"/>
                  <a:pt x="767" y="2837"/>
                  <a:pt x="767" y="3119"/>
                </a:cubicBezTo>
                <a:cubicBezTo>
                  <a:pt x="767" y="3536"/>
                  <a:pt x="767" y="3953"/>
                  <a:pt x="767" y="4371"/>
                </a:cubicBezTo>
                <a:cubicBezTo>
                  <a:pt x="767" y="4880"/>
                  <a:pt x="767" y="5389"/>
                  <a:pt x="767" y="5898"/>
                </a:cubicBezTo>
                <a:cubicBezTo>
                  <a:pt x="767" y="6454"/>
                  <a:pt x="767" y="7010"/>
                  <a:pt x="767" y="7565"/>
                </a:cubicBezTo>
                <a:cubicBezTo>
                  <a:pt x="767" y="8130"/>
                  <a:pt x="767" y="8695"/>
                  <a:pt x="767" y="9260"/>
                </a:cubicBezTo>
                <a:cubicBezTo>
                  <a:pt x="767" y="9783"/>
                  <a:pt x="767" y="10306"/>
                  <a:pt x="767" y="10829"/>
                </a:cubicBezTo>
                <a:cubicBezTo>
                  <a:pt x="767" y="11272"/>
                  <a:pt x="767" y="11716"/>
                  <a:pt x="767" y="12159"/>
                </a:cubicBezTo>
                <a:cubicBezTo>
                  <a:pt x="767" y="12478"/>
                  <a:pt x="767" y="12797"/>
                  <a:pt x="767" y="13116"/>
                </a:cubicBezTo>
                <a:cubicBezTo>
                  <a:pt x="767" y="13267"/>
                  <a:pt x="765" y="13418"/>
                  <a:pt x="767" y="13568"/>
                </a:cubicBezTo>
                <a:cubicBezTo>
                  <a:pt x="767" y="13575"/>
                  <a:pt x="767" y="13582"/>
                  <a:pt x="767" y="13588"/>
                </a:cubicBezTo>
                <a:cubicBezTo>
                  <a:pt x="767" y="13621"/>
                  <a:pt x="817" y="13621"/>
                  <a:pt x="817" y="13588"/>
                </a:cubicBezTo>
                <a:close/>
                <a:moveTo>
                  <a:pt x="10057" y="15097"/>
                </a:moveTo>
                <a:cubicBezTo>
                  <a:pt x="9978" y="15097"/>
                  <a:pt x="9899" y="15097"/>
                  <a:pt x="9820" y="15097"/>
                </a:cubicBezTo>
                <a:cubicBezTo>
                  <a:pt x="9607" y="15097"/>
                  <a:pt x="9394" y="15097"/>
                  <a:pt x="9181" y="15097"/>
                </a:cubicBezTo>
                <a:cubicBezTo>
                  <a:pt x="8864" y="15097"/>
                  <a:pt x="8547" y="15097"/>
                  <a:pt x="8230" y="15097"/>
                </a:cubicBezTo>
                <a:cubicBezTo>
                  <a:pt x="7845" y="15097"/>
                  <a:pt x="7461" y="15097"/>
                  <a:pt x="7077" y="15097"/>
                </a:cubicBezTo>
                <a:cubicBezTo>
                  <a:pt x="6654" y="15097"/>
                  <a:pt x="6230" y="15097"/>
                  <a:pt x="5806" y="15097"/>
                </a:cubicBezTo>
                <a:cubicBezTo>
                  <a:pt x="5382" y="15097"/>
                  <a:pt x="4957" y="15097"/>
                  <a:pt x="4532" y="15097"/>
                </a:cubicBezTo>
                <a:cubicBezTo>
                  <a:pt x="4133" y="15097"/>
                  <a:pt x="3735" y="15097"/>
                  <a:pt x="3336" y="15097"/>
                </a:cubicBezTo>
                <a:cubicBezTo>
                  <a:pt x="3001" y="15097"/>
                  <a:pt x="2667" y="15097"/>
                  <a:pt x="2332" y="15097"/>
                </a:cubicBezTo>
                <a:cubicBezTo>
                  <a:pt x="2090" y="15097"/>
                  <a:pt x="1847" y="15097"/>
                  <a:pt x="1605" y="15097"/>
                </a:cubicBezTo>
                <a:cubicBezTo>
                  <a:pt x="1491" y="15097"/>
                  <a:pt x="1377" y="15095"/>
                  <a:pt x="1263" y="15097"/>
                </a:cubicBezTo>
                <a:cubicBezTo>
                  <a:pt x="1258" y="15097"/>
                  <a:pt x="1253" y="15097"/>
                  <a:pt x="1248" y="15097"/>
                </a:cubicBezTo>
                <a:cubicBezTo>
                  <a:pt x="1215" y="15097"/>
                  <a:pt x="1215" y="15147"/>
                  <a:pt x="1248" y="15147"/>
                </a:cubicBezTo>
                <a:cubicBezTo>
                  <a:pt x="1327" y="15147"/>
                  <a:pt x="1406" y="15147"/>
                  <a:pt x="1485" y="15147"/>
                </a:cubicBezTo>
                <a:cubicBezTo>
                  <a:pt x="1698" y="15147"/>
                  <a:pt x="1911" y="15147"/>
                  <a:pt x="2124" y="15147"/>
                </a:cubicBezTo>
                <a:cubicBezTo>
                  <a:pt x="2441" y="15147"/>
                  <a:pt x="2758" y="15147"/>
                  <a:pt x="3075" y="15147"/>
                </a:cubicBezTo>
                <a:cubicBezTo>
                  <a:pt x="3459" y="15147"/>
                  <a:pt x="3843" y="15147"/>
                  <a:pt x="4227" y="15147"/>
                </a:cubicBezTo>
                <a:cubicBezTo>
                  <a:pt x="4651" y="15147"/>
                  <a:pt x="5075" y="15147"/>
                  <a:pt x="5498" y="15147"/>
                </a:cubicBezTo>
                <a:cubicBezTo>
                  <a:pt x="5923" y="15147"/>
                  <a:pt x="6348" y="15147"/>
                  <a:pt x="6772" y="15147"/>
                </a:cubicBezTo>
                <a:cubicBezTo>
                  <a:pt x="7171" y="15147"/>
                  <a:pt x="7570" y="15147"/>
                  <a:pt x="7968" y="15147"/>
                </a:cubicBezTo>
                <a:cubicBezTo>
                  <a:pt x="8303" y="15147"/>
                  <a:pt x="8638" y="15147"/>
                  <a:pt x="8973" y="15147"/>
                </a:cubicBezTo>
                <a:cubicBezTo>
                  <a:pt x="9215" y="15147"/>
                  <a:pt x="9457" y="15147"/>
                  <a:pt x="9700" y="15147"/>
                </a:cubicBezTo>
                <a:cubicBezTo>
                  <a:pt x="9813" y="15147"/>
                  <a:pt x="9928" y="15149"/>
                  <a:pt x="10042" y="15147"/>
                </a:cubicBezTo>
                <a:cubicBezTo>
                  <a:pt x="10047" y="15147"/>
                  <a:pt x="10052" y="15147"/>
                  <a:pt x="10057" y="15147"/>
                </a:cubicBezTo>
                <a:cubicBezTo>
                  <a:pt x="10089" y="15147"/>
                  <a:pt x="10089" y="15097"/>
                  <a:pt x="10057" y="15097"/>
                </a:cubicBezTo>
                <a:close/>
                <a:moveTo>
                  <a:pt x="10057" y="452"/>
                </a:moveTo>
                <a:cubicBezTo>
                  <a:pt x="9978" y="452"/>
                  <a:pt x="9899" y="452"/>
                  <a:pt x="9820" y="452"/>
                </a:cubicBezTo>
                <a:cubicBezTo>
                  <a:pt x="9607" y="452"/>
                  <a:pt x="9394" y="452"/>
                  <a:pt x="9181" y="452"/>
                </a:cubicBezTo>
                <a:cubicBezTo>
                  <a:pt x="8864" y="452"/>
                  <a:pt x="8547" y="452"/>
                  <a:pt x="8230" y="452"/>
                </a:cubicBezTo>
                <a:cubicBezTo>
                  <a:pt x="7845" y="452"/>
                  <a:pt x="7461" y="452"/>
                  <a:pt x="7077" y="452"/>
                </a:cubicBezTo>
                <a:cubicBezTo>
                  <a:pt x="6654" y="452"/>
                  <a:pt x="6230" y="452"/>
                  <a:pt x="5806" y="452"/>
                </a:cubicBezTo>
                <a:cubicBezTo>
                  <a:pt x="5382" y="452"/>
                  <a:pt x="4957" y="452"/>
                  <a:pt x="4532" y="452"/>
                </a:cubicBezTo>
                <a:cubicBezTo>
                  <a:pt x="4133" y="452"/>
                  <a:pt x="3735" y="452"/>
                  <a:pt x="3336" y="452"/>
                </a:cubicBezTo>
                <a:cubicBezTo>
                  <a:pt x="3001" y="452"/>
                  <a:pt x="2667" y="452"/>
                  <a:pt x="2332" y="452"/>
                </a:cubicBezTo>
                <a:cubicBezTo>
                  <a:pt x="2090" y="452"/>
                  <a:pt x="1847" y="452"/>
                  <a:pt x="1605" y="452"/>
                </a:cubicBezTo>
                <a:cubicBezTo>
                  <a:pt x="1491" y="452"/>
                  <a:pt x="1377" y="450"/>
                  <a:pt x="1263" y="452"/>
                </a:cubicBezTo>
                <a:cubicBezTo>
                  <a:pt x="1258" y="452"/>
                  <a:pt x="1253" y="452"/>
                  <a:pt x="1248" y="452"/>
                </a:cubicBezTo>
                <a:cubicBezTo>
                  <a:pt x="1215" y="452"/>
                  <a:pt x="1215" y="502"/>
                  <a:pt x="1248" y="502"/>
                </a:cubicBezTo>
                <a:cubicBezTo>
                  <a:pt x="1327" y="502"/>
                  <a:pt x="1406" y="502"/>
                  <a:pt x="1485" y="502"/>
                </a:cubicBezTo>
                <a:cubicBezTo>
                  <a:pt x="1698" y="502"/>
                  <a:pt x="1911" y="502"/>
                  <a:pt x="2124" y="502"/>
                </a:cubicBezTo>
                <a:cubicBezTo>
                  <a:pt x="2441" y="502"/>
                  <a:pt x="2758" y="502"/>
                  <a:pt x="3075" y="502"/>
                </a:cubicBezTo>
                <a:cubicBezTo>
                  <a:pt x="3459" y="502"/>
                  <a:pt x="3843" y="502"/>
                  <a:pt x="4227" y="502"/>
                </a:cubicBezTo>
                <a:cubicBezTo>
                  <a:pt x="4651" y="502"/>
                  <a:pt x="5075" y="502"/>
                  <a:pt x="5498" y="502"/>
                </a:cubicBezTo>
                <a:cubicBezTo>
                  <a:pt x="5923" y="502"/>
                  <a:pt x="6348" y="502"/>
                  <a:pt x="6772" y="502"/>
                </a:cubicBezTo>
                <a:cubicBezTo>
                  <a:pt x="7171" y="502"/>
                  <a:pt x="7570" y="502"/>
                  <a:pt x="7968" y="502"/>
                </a:cubicBezTo>
                <a:cubicBezTo>
                  <a:pt x="8303" y="502"/>
                  <a:pt x="8638" y="502"/>
                  <a:pt x="8973" y="502"/>
                </a:cubicBezTo>
                <a:cubicBezTo>
                  <a:pt x="9215" y="502"/>
                  <a:pt x="9457" y="502"/>
                  <a:pt x="9700" y="502"/>
                </a:cubicBezTo>
                <a:cubicBezTo>
                  <a:pt x="9813" y="502"/>
                  <a:pt x="9928" y="504"/>
                  <a:pt x="10042" y="502"/>
                </a:cubicBezTo>
                <a:cubicBezTo>
                  <a:pt x="10047" y="502"/>
                  <a:pt x="10052" y="502"/>
                  <a:pt x="10057" y="502"/>
                </a:cubicBezTo>
                <a:cubicBezTo>
                  <a:pt x="10089" y="502"/>
                  <a:pt x="10089" y="452"/>
                  <a:pt x="10057" y="452"/>
                </a:cubicBezTo>
                <a:close/>
                <a:moveTo>
                  <a:pt x="10578" y="13588"/>
                </a:moveTo>
                <a:cubicBezTo>
                  <a:pt x="10578" y="13484"/>
                  <a:pt x="10578" y="13379"/>
                  <a:pt x="10578" y="13275"/>
                </a:cubicBezTo>
                <a:cubicBezTo>
                  <a:pt x="10578" y="12994"/>
                  <a:pt x="10578" y="12712"/>
                  <a:pt x="10578" y="12431"/>
                </a:cubicBezTo>
                <a:cubicBezTo>
                  <a:pt x="10578" y="12013"/>
                  <a:pt x="10578" y="11596"/>
                  <a:pt x="10578" y="11179"/>
                </a:cubicBezTo>
                <a:cubicBezTo>
                  <a:pt x="10578" y="10669"/>
                  <a:pt x="10578" y="10160"/>
                  <a:pt x="10578" y="9651"/>
                </a:cubicBezTo>
                <a:cubicBezTo>
                  <a:pt x="10578" y="9095"/>
                  <a:pt x="10578" y="8540"/>
                  <a:pt x="10578" y="7984"/>
                </a:cubicBezTo>
                <a:cubicBezTo>
                  <a:pt x="10578" y="7419"/>
                  <a:pt x="10578" y="6854"/>
                  <a:pt x="10578" y="6289"/>
                </a:cubicBezTo>
                <a:cubicBezTo>
                  <a:pt x="10578" y="5766"/>
                  <a:pt x="10578" y="5243"/>
                  <a:pt x="10578" y="4720"/>
                </a:cubicBezTo>
                <a:cubicBezTo>
                  <a:pt x="10578" y="4277"/>
                  <a:pt x="10578" y="3833"/>
                  <a:pt x="10578" y="3390"/>
                </a:cubicBezTo>
                <a:cubicBezTo>
                  <a:pt x="10578" y="3071"/>
                  <a:pt x="10578" y="2752"/>
                  <a:pt x="10578" y="2433"/>
                </a:cubicBezTo>
                <a:cubicBezTo>
                  <a:pt x="10578" y="2282"/>
                  <a:pt x="10580" y="2132"/>
                  <a:pt x="10578" y="1981"/>
                </a:cubicBezTo>
                <a:cubicBezTo>
                  <a:pt x="10578" y="1974"/>
                  <a:pt x="10578" y="1968"/>
                  <a:pt x="10578" y="1961"/>
                </a:cubicBezTo>
                <a:cubicBezTo>
                  <a:pt x="10578" y="1929"/>
                  <a:pt x="10527" y="1929"/>
                  <a:pt x="10527" y="1961"/>
                </a:cubicBezTo>
                <a:cubicBezTo>
                  <a:pt x="10527" y="2065"/>
                  <a:pt x="10527" y="2170"/>
                  <a:pt x="10527" y="2274"/>
                </a:cubicBezTo>
                <a:cubicBezTo>
                  <a:pt x="10527" y="2556"/>
                  <a:pt x="10527" y="2837"/>
                  <a:pt x="10527" y="3119"/>
                </a:cubicBezTo>
                <a:cubicBezTo>
                  <a:pt x="10527" y="3536"/>
                  <a:pt x="10527" y="3953"/>
                  <a:pt x="10527" y="4371"/>
                </a:cubicBezTo>
                <a:cubicBezTo>
                  <a:pt x="10527" y="4880"/>
                  <a:pt x="10527" y="5389"/>
                  <a:pt x="10527" y="5898"/>
                </a:cubicBezTo>
                <a:cubicBezTo>
                  <a:pt x="10527" y="6454"/>
                  <a:pt x="10527" y="7010"/>
                  <a:pt x="10527" y="7565"/>
                </a:cubicBezTo>
                <a:cubicBezTo>
                  <a:pt x="10527" y="8130"/>
                  <a:pt x="10527" y="8695"/>
                  <a:pt x="10527" y="9260"/>
                </a:cubicBezTo>
                <a:cubicBezTo>
                  <a:pt x="10527" y="9783"/>
                  <a:pt x="10527" y="10306"/>
                  <a:pt x="10527" y="10829"/>
                </a:cubicBezTo>
                <a:cubicBezTo>
                  <a:pt x="10527" y="11272"/>
                  <a:pt x="10527" y="11716"/>
                  <a:pt x="10527" y="12159"/>
                </a:cubicBezTo>
                <a:cubicBezTo>
                  <a:pt x="10527" y="12478"/>
                  <a:pt x="10527" y="12797"/>
                  <a:pt x="10527" y="13116"/>
                </a:cubicBezTo>
                <a:cubicBezTo>
                  <a:pt x="10527" y="13267"/>
                  <a:pt x="10525" y="13418"/>
                  <a:pt x="10527" y="13568"/>
                </a:cubicBezTo>
                <a:cubicBezTo>
                  <a:pt x="10528" y="13575"/>
                  <a:pt x="10527" y="13582"/>
                  <a:pt x="10527" y="13588"/>
                </a:cubicBezTo>
                <a:cubicBezTo>
                  <a:pt x="10527" y="13621"/>
                  <a:pt x="10578" y="13621"/>
                  <a:pt x="10578" y="13588"/>
                </a:cubicBezTo>
                <a:close/>
                <a:moveTo>
                  <a:pt x="10816" y="12560"/>
                </a:moveTo>
                <a:cubicBezTo>
                  <a:pt x="10816" y="12475"/>
                  <a:pt x="10816" y="12390"/>
                  <a:pt x="10816" y="12304"/>
                </a:cubicBezTo>
                <a:cubicBezTo>
                  <a:pt x="10816" y="12074"/>
                  <a:pt x="10816" y="11843"/>
                  <a:pt x="10816" y="11613"/>
                </a:cubicBezTo>
                <a:cubicBezTo>
                  <a:pt x="10816" y="11272"/>
                  <a:pt x="10816" y="10930"/>
                  <a:pt x="10816" y="10588"/>
                </a:cubicBezTo>
                <a:cubicBezTo>
                  <a:pt x="10816" y="10172"/>
                  <a:pt x="10816" y="9755"/>
                  <a:pt x="10816" y="9338"/>
                </a:cubicBezTo>
                <a:cubicBezTo>
                  <a:pt x="10816" y="8883"/>
                  <a:pt x="10816" y="8429"/>
                  <a:pt x="10816" y="7974"/>
                </a:cubicBezTo>
                <a:cubicBezTo>
                  <a:pt x="10816" y="7512"/>
                  <a:pt x="10816" y="7049"/>
                  <a:pt x="10816" y="6587"/>
                </a:cubicBezTo>
                <a:cubicBezTo>
                  <a:pt x="10816" y="6159"/>
                  <a:pt x="10816" y="5731"/>
                  <a:pt x="10816" y="5303"/>
                </a:cubicBezTo>
                <a:cubicBezTo>
                  <a:pt x="10816" y="4940"/>
                  <a:pt x="10816" y="4577"/>
                  <a:pt x="10816" y="4214"/>
                </a:cubicBezTo>
                <a:cubicBezTo>
                  <a:pt x="10816" y="3953"/>
                  <a:pt x="10816" y="3692"/>
                  <a:pt x="10816" y="3431"/>
                </a:cubicBezTo>
                <a:cubicBezTo>
                  <a:pt x="10816" y="3307"/>
                  <a:pt x="10818" y="3184"/>
                  <a:pt x="10816" y="3061"/>
                </a:cubicBezTo>
                <a:cubicBezTo>
                  <a:pt x="10815" y="3055"/>
                  <a:pt x="10816" y="3050"/>
                  <a:pt x="10816" y="3045"/>
                </a:cubicBezTo>
                <a:cubicBezTo>
                  <a:pt x="10816" y="2980"/>
                  <a:pt x="10715" y="2979"/>
                  <a:pt x="10715" y="3045"/>
                </a:cubicBezTo>
                <a:cubicBezTo>
                  <a:pt x="10715" y="3130"/>
                  <a:pt x="10715" y="3215"/>
                  <a:pt x="10715" y="3301"/>
                </a:cubicBezTo>
                <a:cubicBezTo>
                  <a:pt x="10715" y="3531"/>
                  <a:pt x="10715" y="3762"/>
                  <a:pt x="10715" y="3992"/>
                </a:cubicBezTo>
                <a:cubicBezTo>
                  <a:pt x="10715" y="4333"/>
                  <a:pt x="10715" y="4675"/>
                  <a:pt x="10715" y="5017"/>
                </a:cubicBezTo>
                <a:cubicBezTo>
                  <a:pt x="10715" y="5433"/>
                  <a:pt x="10715" y="5850"/>
                  <a:pt x="10715" y="6267"/>
                </a:cubicBezTo>
                <a:cubicBezTo>
                  <a:pt x="10715" y="6722"/>
                  <a:pt x="10715" y="7176"/>
                  <a:pt x="10715" y="7631"/>
                </a:cubicBezTo>
                <a:cubicBezTo>
                  <a:pt x="10715" y="8093"/>
                  <a:pt x="10715" y="8556"/>
                  <a:pt x="10715" y="9018"/>
                </a:cubicBezTo>
                <a:cubicBezTo>
                  <a:pt x="10715" y="9446"/>
                  <a:pt x="10715" y="9874"/>
                  <a:pt x="10715" y="10302"/>
                </a:cubicBezTo>
                <a:cubicBezTo>
                  <a:pt x="10715" y="10665"/>
                  <a:pt x="10715" y="11028"/>
                  <a:pt x="10715" y="11391"/>
                </a:cubicBezTo>
                <a:cubicBezTo>
                  <a:pt x="10715" y="11652"/>
                  <a:pt x="10715" y="11913"/>
                  <a:pt x="10715" y="12174"/>
                </a:cubicBezTo>
                <a:cubicBezTo>
                  <a:pt x="10715" y="12298"/>
                  <a:pt x="10712" y="12421"/>
                  <a:pt x="10715" y="12544"/>
                </a:cubicBezTo>
                <a:cubicBezTo>
                  <a:pt x="10715" y="12550"/>
                  <a:pt x="10715" y="12555"/>
                  <a:pt x="10715" y="12560"/>
                </a:cubicBezTo>
                <a:cubicBezTo>
                  <a:pt x="10715" y="12625"/>
                  <a:pt x="10816" y="12626"/>
                  <a:pt x="10816" y="12560"/>
                </a:cubicBezTo>
                <a:close/>
                <a:moveTo>
                  <a:pt x="10209" y="15051"/>
                </a:moveTo>
                <a:cubicBezTo>
                  <a:pt x="10359" y="15220"/>
                  <a:pt x="10664" y="15294"/>
                  <a:pt x="10854" y="15147"/>
                </a:cubicBezTo>
                <a:cubicBezTo>
                  <a:pt x="10877" y="15129"/>
                  <a:pt x="10896" y="15108"/>
                  <a:pt x="10914" y="15085"/>
                </a:cubicBezTo>
                <a:cubicBezTo>
                  <a:pt x="10914" y="15085"/>
                  <a:pt x="10914" y="15084"/>
                  <a:pt x="10914" y="15085"/>
                </a:cubicBezTo>
                <a:cubicBezTo>
                  <a:pt x="10808" y="15188"/>
                  <a:pt x="10651" y="15218"/>
                  <a:pt x="10510" y="15186"/>
                </a:cubicBezTo>
                <a:cubicBezTo>
                  <a:pt x="10362" y="15151"/>
                  <a:pt x="10240" y="15056"/>
                  <a:pt x="10179" y="14916"/>
                </a:cubicBezTo>
                <a:cubicBezTo>
                  <a:pt x="10111" y="14757"/>
                  <a:pt x="10124" y="14575"/>
                  <a:pt x="10183" y="14415"/>
                </a:cubicBezTo>
                <a:cubicBezTo>
                  <a:pt x="10239" y="14260"/>
                  <a:pt x="10344" y="14111"/>
                  <a:pt x="10485" y="14022"/>
                </a:cubicBezTo>
                <a:cubicBezTo>
                  <a:pt x="10549" y="13981"/>
                  <a:pt x="10621" y="13954"/>
                  <a:pt x="10695" y="13944"/>
                </a:cubicBezTo>
                <a:cubicBezTo>
                  <a:pt x="10711" y="14009"/>
                  <a:pt x="10745" y="14074"/>
                  <a:pt x="10802" y="14110"/>
                </a:cubicBezTo>
                <a:cubicBezTo>
                  <a:pt x="10851" y="14142"/>
                  <a:pt x="10919" y="14147"/>
                  <a:pt x="10975" y="14129"/>
                </a:cubicBezTo>
                <a:cubicBezTo>
                  <a:pt x="11030" y="14111"/>
                  <a:pt x="11081" y="14071"/>
                  <a:pt x="11091" y="14011"/>
                </a:cubicBezTo>
                <a:cubicBezTo>
                  <a:pt x="11095" y="13994"/>
                  <a:pt x="11096" y="13976"/>
                  <a:pt x="11091" y="13959"/>
                </a:cubicBezTo>
                <a:cubicBezTo>
                  <a:pt x="11085" y="13934"/>
                  <a:pt x="11063" y="13920"/>
                  <a:pt x="11042" y="13907"/>
                </a:cubicBezTo>
                <a:cubicBezTo>
                  <a:pt x="11009" y="13885"/>
                  <a:pt x="10972" y="13869"/>
                  <a:pt x="10934" y="13856"/>
                </a:cubicBezTo>
                <a:cubicBezTo>
                  <a:pt x="10886" y="13839"/>
                  <a:pt x="10837" y="13831"/>
                  <a:pt x="10787" y="13829"/>
                </a:cubicBezTo>
                <a:cubicBezTo>
                  <a:pt x="10782" y="13748"/>
                  <a:pt x="10789" y="13664"/>
                  <a:pt x="10791" y="13584"/>
                </a:cubicBezTo>
                <a:cubicBezTo>
                  <a:pt x="10793" y="13465"/>
                  <a:pt x="10798" y="13345"/>
                  <a:pt x="10797" y="13226"/>
                </a:cubicBezTo>
                <a:cubicBezTo>
                  <a:pt x="10796" y="13093"/>
                  <a:pt x="10790" y="12960"/>
                  <a:pt x="10778" y="12827"/>
                </a:cubicBezTo>
                <a:cubicBezTo>
                  <a:pt x="10776" y="12796"/>
                  <a:pt x="10735" y="12797"/>
                  <a:pt x="10731" y="12827"/>
                </a:cubicBezTo>
                <a:cubicBezTo>
                  <a:pt x="10706" y="13019"/>
                  <a:pt x="10695" y="13211"/>
                  <a:pt x="10690" y="13405"/>
                </a:cubicBezTo>
                <a:lnTo>
                  <a:pt x="10683" y="13695"/>
                </a:lnTo>
                <a:cubicBezTo>
                  <a:pt x="10681" y="13741"/>
                  <a:pt x="10680" y="13788"/>
                  <a:pt x="10682" y="13834"/>
                </a:cubicBezTo>
                <a:cubicBezTo>
                  <a:pt x="10612" y="13844"/>
                  <a:pt x="10545" y="13866"/>
                  <a:pt x="10483" y="13898"/>
                </a:cubicBezTo>
                <a:cubicBezTo>
                  <a:pt x="10347" y="13969"/>
                  <a:pt x="10237" y="14088"/>
                  <a:pt x="10161" y="14220"/>
                </a:cubicBezTo>
                <a:cubicBezTo>
                  <a:pt x="10019" y="14470"/>
                  <a:pt x="10010" y="14828"/>
                  <a:pt x="10209" y="15051"/>
                </a:cubicBezTo>
                <a:close/>
              </a:path>
            </a:pathLst>
          </a:custGeom>
          <a:solidFill>
            <a:srgbClr val="5C4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73963" y="342473"/>
            <a:ext cx="1000125" cy="985838"/>
          </a:xfrm>
          <a:custGeom>
            <a:avLst/>
            <a:gdLst>
              <a:gd name="T0" fmla="*/ 59 w 2772"/>
              <a:gd name="T1" fmla="*/ 0 h 2712"/>
              <a:gd name="T2" fmla="*/ 1260 w 2772"/>
              <a:gd name="T3" fmla="*/ 1091 h 2712"/>
              <a:gd name="T4" fmla="*/ 2705 w 2772"/>
              <a:gd name="T5" fmla="*/ 2414 h 2712"/>
              <a:gd name="T6" fmla="*/ 2672 w 2772"/>
              <a:gd name="T7" fmla="*/ 2672 h 2712"/>
              <a:gd name="T8" fmla="*/ 2464 w 2772"/>
              <a:gd name="T9" fmla="*/ 2679 h 2712"/>
              <a:gd name="T10" fmla="*/ 1214 w 2772"/>
              <a:gd name="T11" fmla="*/ 1290 h 2712"/>
              <a:gd name="T12" fmla="*/ 476 w 2772"/>
              <a:gd name="T13" fmla="*/ 956 h 2712"/>
              <a:gd name="T14" fmla="*/ 13 w 2772"/>
              <a:gd name="T15" fmla="*/ 198 h 2712"/>
              <a:gd name="T16" fmla="*/ 59 w 2772"/>
              <a:gd name="T17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712">
                <a:moveTo>
                  <a:pt x="59" y="0"/>
                </a:moveTo>
                <a:lnTo>
                  <a:pt x="1260" y="1091"/>
                </a:lnTo>
                <a:lnTo>
                  <a:pt x="2705" y="2414"/>
                </a:lnTo>
                <a:cubicBezTo>
                  <a:pt x="2705" y="2414"/>
                  <a:pt x="2772" y="2633"/>
                  <a:pt x="2672" y="2672"/>
                </a:cubicBezTo>
                <a:cubicBezTo>
                  <a:pt x="2573" y="2712"/>
                  <a:pt x="2464" y="2679"/>
                  <a:pt x="2464" y="2679"/>
                </a:cubicBezTo>
                <a:lnTo>
                  <a:pt x="1214" y="1290"/>
                </a:lnTo>
                <a:cubicBezTo>
                  <a:pt x="1214" y="1290"/>
                  <a:pt x="777" y="1254"/>
                  <a:pt x="476" y="956"/>
                </a:cubicBezTo>
                <a:cubicBezTo>
                  <a:pt x="175" y="658"/>
                  <a:pt x="26" y="394"/>
                  <a:pt x="13" y="198"/>
                </a:cubicBezTo>
                <a:cubicBezTo>
                  <a:pt x="0" y="3"/>
                  <a:pt x="59" y="0"/>
                  <a:pt x="59" y="0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2496288" y="825073"/>
            <a:ext cx="1319213" cy="155575"/>
          </a:xfrm>
          <a:custGeom>
            <a:avLst/>
            <a:gdLst>
              <a:gd name="T0" fmla="*/ 331 w 3655"/>
              <a:gd name="T1" fmla="*/ 42 h 430"/>
              <a:gd name="T2" fmla="*/ 3652 w 3655"/>
              <a:gd name="T3" fmla="*/ 14 h 430"/>
              <a:gd name="T4" fmla="*/ 3551 w 3655"/>
              <a:gd name="T5" fmla="*/ 420 h 430"/>
              <a:gd name="T6" fmla="*/ 3463 w 3655"/>
              <a:gd name="T7" fmla="*/ 330 h 430"/>
              <a:gd name="T8" fmla="*/ 3361 w 3655"/>
              <a:gd name="T9" fmla="*/ 228 h 430"/>
              <a:gd name="T10" fmla="*/ 2897 w 3655"/>
              <a:gd name="T11" fmla="*/ 130 h 430"/>
              <a:gd name="T12" fmla="*/ 3077 w 3655"/>
              <a:gd name="T13" fmla="*/ 305 h 430"/>
              <a:gd name="T14" fmla="*/ 3286 w 3655"/>
              <a:gd name="T15" fmla="*/ 205 h 430"/>
              <a:gd name="T16" fmla="*/ 2779 w 3655"/>
              <a:gd name="T17" fmla="*/ 421 h 430"/>
              <a:gd name="T18" fmla="*/ 2682 w 3655"/>
              <a:gd name="T19" fmla="*/ 318 h 430"/>
              <a:gd name="T20" fmla="*/ 2586 w 3655"/>
              <a:gd name="T21" fmla="*/ 231 h 430"/>
              <a:gd name="T22" fmla="*/ 2115 w 3655"/>
              <a:gd name="T23" fmla="*/ 132 h 430"/>
              <a:gd name="T24" fmla="*/ 2290 w 3655"/>
              <a:gd name="T25" fmla="*/ 306 h 430"/>
              <a:gd name="T26" fmla="*/ 2497 w 3655"/>
              <a:gd name="T27" fmla="*/ 208 h 430"/>
              <a:gd name="T28" fmla="*/ 1992 w 3655"/>
              <a:gd name="T29" fmla="*/ 415 h 430"/>
              <a:gd name="T30" fmla="*/ 1898 w 3655"/>
              <a:gd name="T31" fmla="*/ 317 h 430"/>
              <a:gd name="T32" fmla="*/ 1801 w 3655"/>
              <a:gd name="T33" fmla="*/ 235 h 430"/>
              <a:gd name="T34" fmla="*/ 1316 w 3655"/>
              <a:gd name="T35" fmla="*/ 144 h 430"/>
              <a:gd name="T36" fmla="*/ 1499 w 3655"/>
              <a:gd name="T37" fmla="*/ 310 h 430"/>
              <a:gd name="T38" fmla="*/ 1723 w 3655"/>
              <a:gd name="T39" fmla="*/ 219 h 430"/>
              <a:gd name="T40" fmla="*/ 1209 w 3655"/>
              <a:gd name="T41" fmla="*/ 430 h 430"/>
              <a:gd name="T42" fmla="*/ 1103 w 3655"/>
              <a:gd name="T43" fmla="*/ 333 h 430"/>
              <a:gd name="T44" fmla="*/ 1017 w 3655"/>
              <a:gd name="T45" fmla="*/ 231 h 430"/>
              <a:gd name="T46" fmla="*/ 561 w 3655"/>
              <a:gd name="T47" fmla="*/ 146 h 430"/>
              <a:gd name="T48" fmla="*/ 739 w 3655"/>
              <a:gd name="T49" fmla="*/ 317 h 430"/>
              <a:gd name="T50" fmla="*/ 927 w 3655"/>
              <a:gd name="T51" fmla="*/ 216 h 430"/>
              <a:gd name="T52" fmla="*/ 461 w 3655"/>
              <a:gd name="T53" fmla="*/ 421 h 430"/>
              <a:gd name="T54" fmla="*/ 373 w 3655"/>
              <a:gd name="T55" fmla="*/ 337 h 430"/>
              <a:gd name="T56" fmla="*/ 270 w 3655"/>
              <a:gd name="T57" fmla="*/ 240 h 430"/>
              <a:gd name="T58" fmla="*/ 4 w 3655"/>
              <a:gd name="T59" fmla="*/ 165 h 430"/>
              <a:gd name="T60" fmla="*/ 0 w 3655"/>
              <a:gd name="T61" fmla="*/ 225 h 430"/>
              <a:gd name="T62" fmla="*/ 198 w 3655"/>
              <a:gd name="T63" fmla="*/ 430 h 430"/>
              <a:gd name="T64" fmla="*/ 0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1" y="44"/>
                </a:moveTo>
                <a:lnTo>
                  <a:pt x="331" y="42"/>
                </a:lnTo>
                <a:lnTo>
                  <a:pt x="336" y="0"/>
                </a:lnTo>
                <a:lnTo>
                  <a:pt x="3652" y="14"/>
                </a:lnTo>
                <a:lnTo>
                  <a:pt x="3655" y="420"/>
                </a:lnTo>
                <a:lnTo>
                  <a:pt x="3551" y="420"/>
                </a:lnTo>
                <a:lnTo>
                  <a:pt x="3556" y="326"/>
                </a:lnTo>
                <a:lnTo>
                  <a:pt x="3463" y="330"/>
                </a:lnTo>
                <a:lnTo>
                  <a:pt x="3452" y="229"/>
                </a:lnTo>
                <a:lnTo>
                  <a:pt x="3361" y="228"/>
                </a:lnTo>
                <a:lnTo>
                  <a:pt x="3362" y="141"/>
                </a:lnTo>
                <a:lnTo>
                  <a:pt x="2897" y="130"/>
                </a:lnTo>
                <a:lnTo>
                  <a:pt x="2893" y="305"/>
                </a:lnTo>
                <a:lnTo>
                  <a:pt x="3077" y="305"/>
                </a:lnTo>
                <a:lnTo>
                  <a:pt x="3081" y="203"/>
                </a:lnTo>
                <a:lnTo>
                  <a:pt x="3286" y="205"/>
                </a:lnTo>
                <a:lnTo>
                  <a:pt x="3282" y="430"/>
                </a:lnTo>
                <a:lnTo>
                  <a:pt x="2779" y="421"/>
                </a:lnTo>
                <a:lnTo>
                  <a:pt x="2779" y="320"/>
                </a:lnTo>
                <a:lnTo>
                  <a:pt x="2682" y="318"/>
                </a:lnTo>
                <a:lnTo>
                  <a:pt x="2684" y="233"/>
                </a:lnTo>
                <a:lnTo>
                  <a:pt x="2586" y="231"/>
                </a:lnTo>
                <a:lnTo>
                  <a:pt x="2589" y="136"/>
                </a:lnTo>
                <a:lnTo>
                  <a:pt x="2115" y="132"/>
                </a:lnTo>
                <a:lnTo>
                  <a:pt x="2106" y="313"/>
                </a:lnTo>
                <a:lnTo>
                  <a:pt x="2290" y="306"/>
                </a:lnTo>
                <a:lnTo>
                  <a:pt x="2292" y="207"/>
                </a:lnTo>
                <a:lnTo>
                  <a:pt x="2497" y="208"/>
                </a:lnTo>
                <a:lnTo>
                  <a:pt x="2498" y="418"/>
                </a:lnTo>
                <a:lnTo>
                  <a:pt x="1992" y="415"/>
                </a:lnTo>
                <a:lnTo>
                  <a:pt x="1992" y="321"/>
                </a:lnTo>
                <a:lnTo>
                  <a:pt x="1898" y="317"/>
                </a:lnTo>
                <a:lnTo>
                  <a:pt x="1900" y="233"/>
                </a:lnTo>
                <a:lnTo>
                  <a:pt x="1801" y="235"/>
                </a:lnTo>
                <a:lnTo>
                  <a:pt x="1802" y="140"/>
                </a:lnTo>
                <a:lnTo>
                  <a:pt x="1316" y="144"/>
                </a:lnTo>
                <a:lnTo>
                  <a:pt x="1319" y="316"/>
                </a:lnTo>
                <a:lnTo>
                  <a:pt x="1499" y="310"/>
                </a:lnTo>
                <a:lnTo>
                  <a:pt x="1498" y="216"/>
                </a:lnTo>
                <a:lnTo>
                  <a:pt x="1723" y="219"/>
                </a:lnTo>
                <a:lnTo>
                  <a:pt x="1725" y="430"/>
                </a:lnTo>
                <a:lnTo>
                  <a:pt x="1209" y="430"/>
                </a:lnTo>
                <a:lnTo>
                  <a:pt x="1206" y="331"/>
                </a:lnTo>
                <a:lnTo>
                  <a:pt x="1103" y="333"/>
                </a:lnTo>
                <a:lnTo>
                  <a:pt x="1104" y="236"/>
                </a:lnTo>
                <a:lnTo>
                  <a:pt x="1017" y="231"/>
                </a:lnTo>
                <a:lnTo>
                  <a:pt x="1018" y="147"/>
                </a:lnTo>
                <a:lnTo>
                  <a:pt x="561" y="146"/>
                </a:lnTo>
                <a:lnTo>
                  <a:pt x="559" y="311"/>
                </a:lnTo>
                <a:lnTo>
                  <a:pt x="739" y="317"/>
                </a:lnTo>
                <a:lnTo>
                  <a:pt x="744" y="219"/>
                </a:lnTo>
                <a:lnTo>
                  <a:pt x="927" y="216"/>
                </a:lnTo>
                <a:lnTo>
                  <a:pt x="921" y="415"/>
                </a:lnTo>
                <a:lnTo>
                  <a:pt x="461" y="421"/>
                </a:lnTo>
                <a:lnTo>
                  <a:pt x="463" y="334"/>
                </a:lnTo>
                <a:lnTo>
                  <a:pt x="373" y="337"/>
                </a:lnTo>
                <a:lnTo>
                  <a:pt x="368" y="245"/>
                </a:lnTo>
                <a:lnTo>
                  <a:pt x="270" y="240"/>
                </a:lnTo>
                <a:lnTo>
                  <a:pt x="269" y="155"/>
                </a:lnTo>
                <a:lnTo>
                  <a:pt x="4" y="165"/>
                </a:lnTo>
                <a:lnTo>
                  <a:pt x="1" y="44"/>
                </a:lnTo>
                <a:close/>
                <a:moveTo>
                  <a:pt x="0" y="225"/>
                </a:moveTo>
                <a:lnTo>
                  <a:pt x="198" y="225"/>
                </a:lnTo>
                <a:lnTo>
                  <a:pt x="198" y="430"/>
                </a:lnTo>
                <a:lnTo>
                  <a:pt x="0" y="430"/>
                </a:lnTo>
                <a:lnTo>
                  <a:pt x="0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605575" y="825073"/>
            <a:ext cx="1319213" cy="155575"/>
          </a:xfrm>
          <a:custGeom>
            <a:avLst/>
            <a:gdLst>
              <a:gd name="T0" fmla="*/ 3324 w 3655"/>
              <a:gd name="T1" fmla="*/ 42 h 430"/>
              <a:gd name="T2" fmla="*/ 3 w 3655"/>
              <a:gd name="T3" fmla="*/ 14 h 430"/>
              <a:gd name="T4" fmla="*/ 104 w 3655"/>
              <a:gd name="T5" fmla="*/ 420 h 430"/>
              <a:gd name="T6" fmla="*/ 192 w 3655"/>
              <a:gd name="T7" fmla="*/ 330 h 430"/>
              <a:gd name="T8" fmla="*/ 294 w 3655"/>
              <a:gd name="T9" fmla="*/ 228 h 430"/>
              <a:gd name="T10" fmla="*/ 758 w 3655"/>
              <a:gd name="T11" fmla="*/ 130 h 430"/>
              <a:gd name="T12" fmla="*/ 578 w 3655"/>
              <a:gd name="T13" fmla="*/ 305 h 430"/>
              <a:gd name="T14" fmla="*/ 369 w 3655"/>
              <a:gd name="T15" fmla="*/ 205 h 430"/>
              <a:gd name="T16" fmla="*/ 876 w 3655"/>
              <a:gd name="T17" fmla="*/ 421 h 430"/>
              <a:gd name="T18" fmla="*/ 973 w 3655"/>
              <a:gd name="T19" fmla="*/ 318 h 430"/>
              <a:gd name="T20" fmla="*/ 1069 w 3655"/>
              <a:gd name="T21" fmla="*/ 231 h 430"/>
              <a:gd name="T22" fmla="*/ 1540 w 3655"/>
              <a:gd name="T23" fmla="*/ 132 h 430"/>
              <a:gd name="T24" fmla="*/ 1365 w 3655"/>
              <a:gd name="T25" fmla="*/ 306 h 430"/>
              <a:gd name="T26" fmla="*/ 1158 w 3655"/>
              <a:gd name="T27" fmla="*/ 208 h 430"/>
              <a:gd name="T28" fmla="*/ 1663 w 3655"/>
              <a:gd name="T29" fmla="*/ 415 h 430"/>
              <a:gd name="T30" fmla="*/ 1757 w 3655"/>
              <a:gd name="T31" fmla="*/ 317 h 430"/>
              <a:gd name="T32" fmla="*/ 1854 w 3655"/>
              <a:gd name="T33" fmla="*/ 235 h 430"/>
              <a:gd name="T34" fmla="*/ 2339 w 3655"/>
              <a:gd name="T35" fmla="*/ 144 h 430"/>
              <a:gd name="T36" fmla="*/ 2155 w 3655"/>
              <a:gd name="T37" fmla="*/ 310 h 430"/>
              <a:gd name="T38" fmla="*/ 1932 w 3655"/>
              <a:gd name="T39" fmla="*/ 219 h 430"/>
              <a:gd name="T40" fmla="*/ 2446 w 3655"/>
              <a:gd name="T41" fmla="*/ 430 h 430"/>
              <a:gd name="T42" fmla="*/ 2552 w 3655"/>
              <a:gd name="T43" fmla="*/ 333 h 430"/>
              <a:gd name="T44" fmla="*/ 2638 w 3655"/>
              <a:gd name="T45" fmla="*/ 231 h 430"/>
              <a:gd name="T46" fmla="*/ 3094 w 3655"/>
              <a:gd name="T47" fmla="*/ 146 h 430"/>
              <a:gd name="T48" fmla="*/ 2916 w 3655"/>
              <a:gd name="T49" fmla="*/ 317 h 430"/>
              <a:gd name="T50" fmla="*/ 2728 w 3655"/>
              <a:gd name="T51" fmla="*/ 216 h 430"/>
              <a:gd name="T52" fmla="*/ 3194 w 3655"/>
              <a:gd name="T53" fmla="*/ 421 h 430"/>
              <a:gd name="T54" fmla="*/ 3282 w 3655"/>
              <a:gd name="T55" fmla="*/ 337 h 430"/>
              <a:gd name="T56" fmla="*/ 3385 w 3655"/>
              <a:gd name="T57" fmla="*/ 240 h 430"/>
              <a:gd name="T58" fmla="*/ 3651 w 3655"/>
              <a:gd name="T59" fmla="*/ 165 h 430"/>
              <a:gd name="T60" fmla="*/ 3655 w 3655"/>
              <a:gd name="T61" fmla="*/ 225 h 430"/>
              <a:gd name="T62" fmla="*/ 3457 w 3655"/>
              <a:gd name="T63" fmla="*/ 430 h 430"/>
              <a:gd name="T64" fmla="*/ 3655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3654" y="44"/>
                </a:moveTo>
                <a:lnTo>
                  <a:pt x="3324" y="42"/>
                </a:lnTo>
                <a:lnTo>
                  <a:pt x="3319" y="0"/>
                </a:lnTo>
                <a:lnTo>
                  <a:pt x="3" y="14"/>
                </a:lnTo>
                <a:lnTo>
                  <a:pt x="0" y="420"/>
                </a:lnTo>
                <a:lnTo>
                  <a:pt x="104" y="420"/>
                </a:lnTo>
                <a:lnTo>
                  <a:pt x="99" y="326"/>
                </a:lnTo>
                <a:lnTo>
                  <a:pt x="192" y="330"/>
                </a:lnTo>
                <a:lnTo>
                  <a:pt x="203" y="229"/>
                </a:lnTo>
                <a:lnTo>
                  <a:pt x="294" y="228"/>
                </a:lnTo>
                <a:lnTo>
                  <a:pt x="293" y="141"/>
                </a:lnTo>
                <a:lnTo>
                  <a:pt x="758" y="130"/>
                </a:lnTo>
                <a:lnTo>
                  <a:pt x="762" y="305"/>
                </a:lnTo>
                <a:lnTo>
                  <a:pt x="578" y="305"/>
                </a:lnTo>
                <a:lnTo>
                  <a:pt x="574" y="203"/>
                </a:lnTo>
                <a:lnTo>
                  <a:pt x="369" y="205"/>
                </a:lnTo>
                <a:lnTo>
                  <a:pt x="373" y="430"/>
                </a:lnTo>
                <a:lnTo>
                  <a:pt x="876" y="421"/>
                </a:lnTo>
                <a:lnTo>
                  <a:pt x="876" y="320"/>
                </a:lnTo>
                <a:lnTo>
                  <a:pt x="973" y="318"/>
                </a:lnTo>
                <a:lnTo>
                  <a:pt x="971" y="233"/>
                </a:lnTo>
                <a:lnTo>
                  <a:pt x="1069" y="231"/>
                </a:lnTo>
                <a:lnTo>
                  <a:pt x="1066" y="136"/>
                </a:lnTo>
                <a:lnTo>
                  <a:pt x="1540" y="132"/>
                </a:lnTo>
                <a:lnTo>
                  <a:pt x="1548" y="313"/>
                </a:lnTo>
                <a:lnTo>
                  <a:pt x="1365" y="306"/>
                </a:lnTo>
                <a:lnTo>
                  <a:pt x="1363" y="207"/>
                </a:lnTo>
                <a:lnTo>
                  <a:pt x="1158" y="208"/>
                </a:lnTo>
                <a:lnTo>
                  <a:pt x="1157" y="418"/>
                </a:lnTo>
                <a:lnTo>
                  <a:pt x="1663" y="415"/>
                </a:lnTo>
                <a:lnTo>
                  <a:pt x="1663" y="321"/>
                </a:lnTo>
                <a:lnTo>
                  <a:pt x="1757" y="317"/>
                </a:lnTo>
                <a:lnTo>
                  <a:pt x="1755" y="233"/>
                </a:lnTo>
                <a:lnTo>
                  <a:pt x="1854" y="235"/>
                </a:lnTo>
                <a:lnTo>
                  <a:pt x="1853" y="140"/>
                </a:lnTo>
                <a:lnTo>
                  <a:pt x="2339" y="144"/>
                </a:lnTo>
                <a:lnTo>
                  <a:pt x="2336" y="316"/>
                </a:lnTo>
                <a:lnTo>
                  <a:pt x="2155" y="310"/>
                </a:lnTo>
                <a:lnTo>
                  <a:pt x="2157" y="216"/>
                </a:lnTo>
                <a:lnTo>
                  <a:pt x="1932" y="219"/>
                </a:lnTo>
                <a:lnTo>
                  <a:pt x="1930" y="430"/>
                </a:lnTo>
                <a:lnTo>
                  <a:pt x="2446" y="430"/>
                </a:lnTo>
                <a:lnTo>
                  <a:pt x="2449" y="331"/>
                </a:lnTo>
                <a:lnTo>
                  <a:pt x="2552" y="333"/>
                </a:lnTo>
                <a:lnTo>
                  <a:pt x="2551" y="236"/>
                </a:lnTo>
                <a:lnTo>
                  <a:pt x="2638" y="231"/>
                </a:lnTo>
                <a:lnTo>
                  <a:pt x="2637" y="147"/>
                </a:lnTo>
                <a:lnTo>
                  <a:pt x="3094" y="146"/>
                </a:lnTo>
                <a:lnTo>
                  <a:pt x="3096" y="311"/>
                </a:lnTo>
                <a:lnTo>
                  <a:pt x="2916" y="317"/>
                </a:lnTo>
                <a:lnTo>
                  <a:pt x="2911" y="219"/>
                </a:lnTo>
                <a:lnTo>
                  <a:pt x="2728" y="216"/>
                </a:lnTo>
                <a:lnTo>
                  <a:pt x="2734" y="415"/>
                </a:lnTo>
                <a:lnTo>
                  <a:pt x="3194" y="421"/>
                </a:lnTo>
                <a:lnTo>
                  <a:pt x="3192" y="334"/>
                </a:lnTo>
                <a:lnTo>
                  <a:pt x="3282" y="337"/>
                </a:lnTo>
                <a:lnTo>
                  <a:pt x="3287" y="245"/>
                </a:lnTo>
                <a:lnTo>
                  <a:pt x="3385" y="240"/>
                </a:lnTo>
                <a:lnTo>
                  <a:pt x="3385" y="155"/>
                </a:lnTo>
                <a:lnTo>
                  <a:pt x="3651" y="165"/>
                </a:lnTo>
                <a:lnTo>
                  <a:pt x="3654" y="44"/>
                </a:lnTo>
                <a:close/>
                <a:moveTo>
                  <a:pt x="3655" y="225"/>
                </a:moveTo>
                <a:lnTo>
                  <a:pt x="3457" y="225"/>
                </a:lnTo>
                <a:lnTo>
                  <a:pt x="3457" y="430"/>
                </a:lnTo>
                <a:lnTo>
                  <a:pt x="3655" y="430"/>
                </a:lnTo>
                <a:lnTo>
                  <a:pt x="3655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756513" y="286910"/>
            <a:ext cx="1076325" cy="1036638"/>
          </a:xfrm>
          <a:custGeom>
            <a:avLst/>
            <a:gdLst>
              <a:gd name="T0" fmla="*/ 25 w 2982"/>
              <a:gd name="T1" fmla="*/ 2593 h 2849"/>
              <a:gd name="T2" fmla="*/ 1513 w 2982"/>
              <a:gd name="T3" fmla="*/ 1187 h 2849"/>
              <a:gd name="T4" fmla="*/ 1539 w 2982"/>
              <a:gd name="T5" fmla="*/ 733 h 2849"/>
              <a:gd name="T6" fmla="*/ 2343 w 2982"/>
              <a:gd name="T7" fmla="*/ 56 h 2849"/>
              <a:gd name="T8" fmla="*/ 2575 w 2982"/>
              <a:gd name="T9" fmla="*/ 63 h 2849"/>
              <a:gd name="T10" fmla="*/ 2965 w 2982"/>
              <a:gd name="T11" fmla="*/ 470 h 2849"/>
              <a:gd name="T12" fmla="*/ 2948 w 2982"/>
              <a:gd name="T13" fmla="*/ 599 h 2849"/>
              <a:gd name="T14" fmla="*/ 2214 w 2982"/>
              <a:gd name="T15" fmla="*/ 1346 h 2849"/>
              <a:gd name="T16" fmla="*/ 1907 w 2982"/>
              <a:gd name="T17" fmla="*/ 1386 h 2849"/>
              <a:gd name="T18" fmla="*/ 1745 w 2982"/>
              <a:gd name="T19" fmla="*/ 1369 h 2849"/>
              <a:gd name="T20" fmla="*/ 237 w 2982"/>
              <a:gd name="T21" fmla="*/ 2828 h 2849"/>
              <a:gd name="T22" fmla="*/ 58 w 2982"/>
              <a:gd name="T23" fmla="*/ 2793 h 2849"/>
              <a:gd name="T24" fmla="*/ 25 w 2982"/>
              <a:gd name="T25" fmla="*/ 2593 h 2849"/>
              <a:gd name="T26" fmla="*/ 2085 w 2982"/>
              <a:gd name="T27" fmla="*/ 1121 h 2849"/>
              <a:gd name="T28" fmla="*/ 2725 w 2982"/>
              <a:gd name="T29" fmla="*/ 563 h 2849"/>
              <a:gd name="T30" fmla="*/ 2750 w 2982"/>
              <a:gd name="T31" fmla="*/ 565 h 2849"/>
              <a:gd name="T32" fmla="*/ 2755 w 2982"/>
              <a:gd name="T33" fmla="*/ 570 h 2849"/>
              <a:gd name="T34" fmla="*/ 2754 w 2982"/>
              <a:gd name="T35" fmla="*/ 594 h 2849"/>
              <a:gd name="T36" fmla="*/ 2115 w 2982"/>
              <a:gd name="T37" fmla="*/ 1152 h 2849"/>
              <a:gd name="T38" fmla="*/ 2090 w 2982"/>
              <a:gd name="T39" fmla="*/ 1151 h 2849"/>
              <a:gd name="T40" fmla="*/ 2084 w 2982"/>
              <a:gd name="T41" fmla="*/ 1145 h 2849"/>
              <a:gd name="T42" fmla="*/ 2085 w 2982"/>
              <a:gd name="T43" fmla="*/ 1121 h 2849"/>
              <a:gd name="T44" fmla="*/ 1927 w 2982"/>
              <a:gd name="T45" fmla="*/ 964 h 2849"/>
              <a:gd name="T46" fmla="*/ 2567 w 2982"/>
              <a:gd name="T47" fmla="*/ 406 h 2849"/>
              <a:gd name="T48" fmla="*/ 2592 w 2982"/>
              <a:gd name="T49" fmla="*/ 407 h 2849"/>
              <a:gd name="T50" fmla="*/ 2597 w 2982"/>
              <a:gd name="T51" fmla="*/ 413 h 2849"/>
              <a:gd name="T52" fmla="*/ 2596 w 2982"/>
              <a:gd name="T53" fmla="*/ 437 h 2849"/>
              <a:gd name="T54" fmla="*/ 1957 w 2982"/>
              <a:gd name="T55" fmla="*/ 995 h 2849"/>
              <a:gd name="T56" fmla="*/ 1932 w 2982"/>
              <a:gd name="T57" fmla="*/ 993 h 2849"/>
              <a:gd name="T58" fmla="*/ 1926 w 2982"/>
              <a:gd name="T59" fmla="*/ 988 h 2849"/>
              <a:gd name="T60" fmla="*/ 1927 w 2982"/>
              <a:gd name="T61" fmla="*/ 964 h 2849"/>
              <a:gd name="T62" fmla="*/ 1770 w 2982"/>
              <a:gd name="T63" fmla="*/ 805 h 2849"/>
              <a:gd name="T64" fmla="*/ 2409 w 2982"/>
              <a:gd name="T65" fmla="*/ 247 h 2849"/>
              <a:gd name="T66" fmla="*/ 2434 w 2982"/>
              <a:gd name="T67" fmla="*/ 249 h 2849"/>
              <a:gd name="T68" fmla="*/ 2440 w 2982"/>
              <a:gd name="T69" fmla="*/ 254 h 2849"/>
              <a:gd name="T70" fmla="*/ 2439 w 2982"/>
              <a:gd name="T71" fmla="*/ 278 h 2849"/>
              <a:gd name="T72" fmla="*/ 1799 w 2982"/>
              <a:gd name="T73" fmla="*/ 836 h 2849"/>
              <a:gd name="T74" fmla="*/ 1774 w 2982"/>
              <a:gd name="T75" fmla="*/ 835 h 2849"/>
              <a:gd name="T76" fmla="*/ 1769 w 2982"/>
              <a:gd name="T77" fmla="*/ 829 h 2849"/>
              <a:gd name="T78" fmla="*/ 1770 w 2982"/>
              <a:gd name="T79" fmla="*/ 805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2" h="2849">
                <a:moveTo>
                  <a:pt x="25" y="2593"/>
                </a:moveTo>
                <a:lnTo>
                  <a:pt x="1513" y="1187"/>
                </a:lnTo>
                <a:cubicBezTo>
                  <a:pt x="1513" y="1187"/>
                  <a:pt x="1460" y="888"/>
                  <a:pt x="1539" y="733"/>
                </a:cubicBezTo>
                <a:cubicBezTo>
                  <a:pt x="1619" y="577"/>
                  <a:pt x="2343" y="56"/>
                  <a:pt x="2343" y="56"/>
                </a:cubicBezTo>
                <a:cubicBezTo>
                  <a:pt x="2343" y="56"/>
                  <a:pt x="2476" y="0"/>
                  <a:pt x="2575" y="63"/>
                </a:cubicBezTo>
                <a:cubicBezTo>
                  <a:pt x="2674" y="126"/>
                  <a:pt x="2965" y="470"/>
                  <a:pt x="2965" y="470"/>
                </a:cubicBezTo>
                <a:cubicBezTo>
                  <a:pt x="2965" y="470"/>
                  <a:pt x="2982" y="526"/>
                  <a:pt x="2948" y="599"/>
                </a:cubicBezTo>
                <a:cubicBezTo>
                  <a:pt x="2915" y="671"/>
                  <a:pt x="2214" y="1346"/>
                  <a:pt x="2214" y="1346"/>
                </a:cubicBezTo>
                <a:cubicBezTo>
                  <a:pt x="2214" y="1346"/>
                  <a:pt x="2019" y="1392"/>
                  <a:pt x="1907" y="1386"/>
                </a:cubicBezTo>
                <a:cubicBezTo>
                  <a:pt x="1794" y="1379"/>
                  <a:pt x="1745" y="1369"/>
                  <a:pt x="1745" y="1369"/>
                </a:cubicBezTo>
                <a:lnTo>
                  <a:pt x="237" y="2828"/>
                </a:lnTo>
                <a:cubicBezTo>
                  <a:pt x="237" y="2828"/>
                  <a:pt x="116" y="2849"/>
                  <a:pt x="58" y="2793"/>
                </a:cubicBezTo>
                <a:cubicBezTo>
                  <a:pt x="0" y="2737"/>
                  <a:pt x="25" y="2593"/>
                  <a:pt x="25" y="2593"/>
                </a:cubicBezTo>
                <a:close/>
                <a:moveTo>
                  <a:pt x="2085" y="1121"/>
                </a:moveTo>
                <a:lnTo>
                  <a:pt x="2725" y="563"/>
                </a:lnTo>
                <a:cubicBezTo>
                  <a:pt x="2732" y="557"/>
                  <a:pt x="2743" y="558"/>
                  <a:pt x="2750" y="565"/>
                </a:cubicBezTo>
                <a:lnTo>
                  <a:pt x="2755" y="570"/>
                </a:lnTo>
                <a:cubicBezTo>
                  <a:pt x="2762" y="577"/>
                  <a:pt x="2761" y="588"/>
                  <a:pt x="2754" y="594"/>
                </a:cubicBezTo>
                <a:lnTo>
                  <a:pt x="2115" y="1152"/>
                </a:lnTo>
                <a:cubicBezTo>
                  <a:pt x="2108" y="1158"/>
                  <a:pt x="2096" y="1158"/>
                  <a:pt x="2090" y="1151"/>
                </a:cubicBezTo>
                <a:lnTo>
                  <a:pt x="2084" y="1145"/>
                </a:lnTo>
                <a:cubicBezTo>
                  <a:pt x="2078" y="1138"/>
                  <a:pt x="2078" y="1127"/>
                  <a:pt x="2085" y="1121"/>
                </a:cubicBezTo>
                <a:close/>
                <a:moveTo>
                  <a:pt x="1927" y="964"/>
                </a:moveTo>
                <a:lnTo>
                  <a:pt x="2567" y="406"/>
                </a:lnTo>
                <a:cubicBezTo>
                  <a:pt x="2574" y="400"/>
                  <a:pt x="2585" y="400"/>
                  <a:pt x="2592" y="407"/>
                </a:cubicBezTo>
                <a:lnTo>
                  <a:pt x="2597" y="413"/>
                </a:lnTo>
                <a:cubicBezTo>
                  <a:pt x="2604" y="420"/>
                  <a:pt x="2604" y="431"/>
                  <a:pt x="2596" y="437"/>
                </a:cubicBezTo>
                <a:lnTo>
                  <a:pt x="1957" y="995"/>
                </a:lnTo>
                <a:cubicBezTo>
                  <a:pt x="1950" y="1001"/>
                  <a:pt x="1938" y="1000"/>
                  <a:pt x="1932" y="993"/>
                </a:cubicBezTo>
                <a:lnTo>
                  <a:pt x="1926" y="988"/>
                </a:lnTo>
                <a:cubicBezTo>
                  <a:pt x="1920" y="981"/>
                  <a:pt x="1920" y="970"/>
                  <a:pt x="1927" y="964"/>
                </a:cubicBezTo>
                <a:close/>
                <a:moveTo>
                  <a:pt x="1770" y="805"/>
                </a:moveTo>
                <a:lnTo>
                  <a:pt x="2409" y="247"/>
                </a:lnTo>
                <a:cubicBezTo>
                  <a:pt x="2416" y="241"/>
                  <a:pt x="2428" y="242"/>
                  <a:pt x="2434" y="249"/>
                </a:cubicBezTo>
                <a:lnTo>
                  <a:pt x="2440" y="254"/>
                </a:lnTo>
                <a:cubicBezTo>
                  <a:pt x="2446" y="261"/>
                  <a:pt x="2446" y="272"/>
                  <a:pt x="2439" y="278"/>
                </a:cubicBezTo>
                <a:lnTo>
                  <a:pt x="1799" y="836"/>
                </a:lnTo>
                <a:cubicBezTo>
                  <a:pt x="1792" y="842"/>
                  <a:pt x="1781" y="842"/>
                  <a:pt x="1774" y="835"/>
                </a:cubicBezTo>
                <a:lnTo>
                  <a:pt x="1769" y="829"/>
                </a:lnTo>
                <a:cubicBezTo>
                  <a:pt x="1762" y="822"/>
                  <a:pt x="1763" y="811"/>
                  <a:pt x="1770" y="805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712188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86550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86550" y="1833135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705838" y="1833135"/>
            <a:ext cx="949325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CuadroTexto 41"/>
          <p:cNvSpPr txBox="1"/>
          <p:nvPr/>
        </p:nvSpPr>
        <p:spPr>
          <a:xfrm>
            <a:off x="701602" y="3491443"/>
            <a:ext cx="2327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Chancho al cilindro, 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 la caja china y al palo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1601" y="3994024"/>
            <a:ext cx="264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Duos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y </a:t>
            </a:r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Trios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Marinos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Y demás platos especiales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4" name="Robnei.com"/>
          <p:cNvSpPr>
            <a:spLocks/>
          </p:cNvSpPr>
          <p:nvPr/>
        </p:nvSpPr>
        <p:spPr bwMode="auto">
          <a:xfrm>
            <a:off x="510500" y="4053115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1676" y="1391667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3068864" y="1381481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765454" y="598113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PEDIDOS AL: </a:t>
            </a:r>
            <a:endParaRPr lang="es-PE" sz="1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61325" y="5775825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933176944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926688534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0" y="4548022"/>
            <a:ext cx="2263662" cy="1287007"/>
          </a:xfrm>
          <a:prstGeom prst="rect">
            <a:avLst/>
          </a:prstGeom>
        </p:spPr>
      </p:pic>
      <p:pic>
        <p:nvPicPr>
          <p:cNvPr id="38" name="Gif Efecto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3345322"/>
            <a:ext cx="3140305" cy="3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7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3" grpId="0" animBg="1"/>
      <p:bldP spid="18" grpId="0" animBg="1"/>
      <p:bldP spid="18" grpId="1" animBg="1"/>
      <p:bldP spid="20" grpId="0" animBg="1"/>
      <p:bldP spid="21" grpId="0" animBg="1"/>
      <p:bldP spid="22" grpId="0" animBg="1"/>
      <p:bldP spid="22" grpId="1" animBg="1"/>
      <p:bldP spid="7" grpId="0" animBg="1"/>
      <p:bldP spid="34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bnei.com"/>
          <p:cNvSpPr txBox="1"/>
          <p:nvPr/>
        </p:nvSpPr>
        <p:spPr>
          <a:xfrm>
            <a:off x="671592" y="1246196"/>
            <a:ext cx="298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 II</a:t>
            </a:r>
            <a:endParaRPr lang="es-PE" sz="3000" b="1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1514063" y="1701676"/>
            <a:ext cx="1406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n w="28575">
                  <a:noFill/>
                </a:ln>
                <a:solidFill>
                  <a:srgbClr val="DEA80D"/>
                </a:solidFill>
                <a:effectLst>
                  <a:glow rad="101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RESTOBAR</a:t>
            </a:r>
            <a:endParaRPr lang="es-PE" sz="1300" b="1" dirty="0">
              <a:ln w="28575">
                <a:noFill/>
              </a:ln>
              <a:solidFill>
                <a:srgbClr val="DEA80D"/>
              </a:solidFill>
              <a:effectLst>
                <a:glow rad="1016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81" y="2192533"/>
            <a:ext cx="380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Les ofrece a su distinguida clientela: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574833" y="189751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SALTUR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500880" y="250557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CuadroTexto 47"/>
          <p:cNvSpPr txBox="1"/>
          <p:nvPr/>
        </p:nvSpPr>
        <p:spPr>
          <a:xfrm>
            <a:off x="701602" y="2460683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Ceviches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9" name="Robnei.com"/>
          <p:cNvSpPr>
            <a:spLocks/>
          </p:cNvSpPr>
          <p:nvPr/>
        </p:nvSpPr>
        <p:spPr bwMode="auto">
          <a:xfrm>
            <a:off x="500880" y="277036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CuadroTexto 49"/>
          <p:cNvSpPr txBox="1"/>
          <p:nvPr/>
        </p:nvSpPr>
        <p:spPr>
          <a:xfrm>
            <a:off x="701602" y="2705990"/>
            <a:ext cx="11728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Parihuelas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1" name="Robnei.com"/>
          <p:cNvSpPr>
            <a:spLocks/>
          </p:cNvSpPr>
          <p:nvPr/>
        </p:nvSpPr>
        <p:spPr bwMode="auto">
          <a:xfrm>
            <a:off x="508500" y="3022157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CuadroTexto 51"/>
          <p:cNvSpPr txBox="1"/>
          <p:nvPr/>
        </p:nvSpPr>
        <p:spPr>
          <a:xfrm>
            <a:off x="701602" y="2966538"/>
            <a:ext cx="1992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Arroz con Mariscos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3" name="Robnei.com"/>
          <p:cNvSpPr>
            <a:spLocks/>
          </p:cNvSpPr>
          <p:nvPr/>
        </p:nvSpPr>
        <p:spPr bwMode="auto">
          <a:xfrm>
            <a:off x="508499" y="3281906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CuadroTexto 53"/>
          <p:cNvSpPr txBox="1"/>
          <p:nvPr/>
        </p:nvSpPr>
        <p:spPr>
          <a:xfrm>
            <a:off x="701602" y="3220736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Jaleas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55" name="Robnei.com"/>
          <p:cNvSpPr>
            <a:spLocks/>
          </p:cNvSpPr>
          <p:nvPr/>
        </p:nvSpPr>
        <p:spPr bwMode="auto">
          <a:xfrm>
            <a:off x="508499" y="3551642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0283" y="95576"/>
            <a:ext cx="4081463" cy="6599138"/>
          </a:xfrm>
          <a:custGeom>
            <a:avLst/>
            <a:gdLst>
              <a:gd name="T0" fmla="*/ 10833 w 11305"/>
              <a:gd name="T1" fmla="*/ 13995 h 15617"/>
              <a:gd name="T2" fmla="*/ 380 w 11305"/>
              <a:gd name="T3" fmla="*/ 14029 h 15617"/>
              <a:gd name="T4" fmla="*/ 573 w 11305"/>
              <a:gd name="T5" fmla="*/ 12827 h 15617"/>
              <a:gd name="T6" fmla="*/ 503 w 11305"/>
              <a:gd name="T7" fmla="*/ 14110 h 15617"/>
              <a:gd name="T8" fmla="*/ 1143 w 11305"/>
              <a:gd name="T9" fmla="*/ 14220 h 15617"/>
              <a:gd name="T10" fmla="*/ 672 w 11305"/>
              <a:gd name="T11" fmla="*/ 14451 h 15617"/>
              <a:gd name="T12" fmla="*/ 862 w 11305"/>
              <a:gd name="T13" fmla="*/ 14560 h 15617"/>
              <a:gd name="T14" fmla="*/ 885 w 11305"/>
              <a:gd name="T15" fmla="*/ 14744 h 15617"/>
              <a:gd name="T16" fmla="*/ 771 w 11305"/>
              <a:gd name="T17" fmla="*/ 14845 h 15617"/>
              <a:gd name="T18" fmla="*/ 531 w 11305"/>
              <a:gd name="T19" fmla="*/ 14770 h 15617"/>
              <a:gd name="T20" fmla="*/ 1560 w 11305"/>
              <a:gd name="T21" fmla="*/ 15373 h 15617"/>
              <a:gd name="T22" fmla="*/ 10627 w 11305"/>
              <a:gd name="T23" fmla="*/ 14970 h 15617"/>
              <a:gd name="T24" fmla="*/ 10548 w 11305"/>
              <a:gd name="T25" fmla="*/ 14846 h 15617"/>
              <a:gd name="T26" fmla="*/ 10438 w 11305"/>
              <a:gd name="T27" fmla="*/ 14782 h 15617"/>
              <a:gd name="T28" fmla="*/ 10424 w 11305"/>
              <a:gd name="T29" fmla="*/ 14592 h 15617"/>
              <a:gd name="T30" fmla="*/ 10572 w 11305"/>
              <a:gd name="T31" fmla="*/ 14467 h 15617"/>
              <a:gd name="T32" fmla="*/ 10562 w 11305"/>
              <a:gd name="T33" fmla="*/ 15539 h 15617"/>
              <a:gd name="T34" fmla="*/ 3625 w 11305"/>
              <a:gd name="T35" fmla="*/ 15295 h 15617"/>
              <a:gd name="T36" fmla="*/ 5513 w 11305"/>
              <a:gd name="T37" fmla="*/ 15396 h 15617"/>
              <a:gd name="T38" fmla="*/ 10866 w 11305"/>
              <a:gd name="T39" fmla="*/ 1595 h 15617"/>
              <a:gd name="T40" fmla="*/ 10161 w 11305"/>
              <a:gd name="T41" fmla="*/ 1397 h 15617"/>
              <a:gd name="T42" fmla="*/ 10934 w 11305"/>
              <a:gd name="T43" fmla="*/ 1762 h 15617"/>
              <a:gd name="T44" fmla="*/ 10510 w 11305"/>
              <a:gd name="T45" fmla="*/ 432 h 15617"/>
              <a:gd name="T46" fmla="*/ 10889 w 11305"/>
              <a:gd name="T47" fmla="*/ 1106 h 15617"/>
              <a:gd name="T48" fmla="*/ 10501 w 11305"/>
              <a:gd name="T49" fmla="*/ 1114 h 15617"/>
              <a:gd name="T50" fmla="*/ 10411 w 11305"/>
              <a:gd name="T51" fmla="*/ 984 h 15617"/>
              <a:gd name="T52" fmla="*/ 10470 w 11305"/>
              <a:gd name="T53" fmla="*/ 798 h 15617"/>
              <a:gd name="T54" fmla="*/ 10605 w 11305"/>
              <a:gd name="T55" fmla="*/ 777 h 15617"/>
              <a:gd name="T56" fmla="*/ 10515 w 11305"/>
              <a:gd name="T57" fmla="*/ 1299 h 15617"/>
              <a:gd name="T58" fmla="*/ 380 w 11305"/>
              <a:gd name="T59" fmla="*/ 1588 h 15617"/>
              <a:gd name="T60" fmla="*/ 450 w 11305"/>
              <a:gd name="T61" fmla="*/ 470 h 15617"/>
              <a:gd name="T62" fmla="*/ 213 w 11305"/>
              <a:gd name="T63" fmla="*/ 1606 h 15617"/>
              <a:gd name="T64" fmla="*/ 622 w 11305"/>
              <a:gd name="T65" fmla="*/ 1923 h 15617"/>
              <a:gd name="T66" fmla="*/ 790 w 11305"/>
              <a:gd name="T67" fmla="*/ 1299 h 15617"/>
              <a:gd name="T68" fmla="*/ 700 w 11305"/>
              <a:gd name="T69" fmla="*/ 777 h 15617"/>
              <a:gd name="T70" fmla="*/ 834 w 11305"/>
              <a:gd name="T71" fmla="*/ 798 h 15617"/>
              <a:gd name="T72" fmla="*/ 893 w 11305"/>
              <a:gd name="T73" fmla="*/ 984 h 15617"/>
              <a:gd name="T74" fmla="*/ 804 w 11305"/>
              <a:gd name="T75" fmla="*/ 1114 h 15617"/>
              <a:gd name="T76" fmla="*/ 415 w 11305"/>
              <a:gd name="T77" fmla="*/ 1106 h 15617"/>
              <a:gd name="T78" fmla="*/ 4407 w 11305"/>
              <a:gd name="T79" fmla="*/ 322 h 15617"/>
              <a:gd name="T80" fmla="*/ 8743 w 11305"/>
              <a:gd name="T81" fmla="*/ 221 h 15617"/>
              <a:gd name="T82" fmla="*/ 1794 w 11305"/>
              <a:gd name="T83" fmla="*/ 322 h 15617"/>
              <a:gd name="T84" fmla="*/ 615 w 11305"/>
              <a:gd name="T85" fmla="*/ 3431 h 15617"/>
              <a:gd name="T86" fmla="*/ 514 w 11305"/>
              <a:gd name="T87" fmla="*/ 10302 h 15617"/>
              <a:gd name="T88" fmla="*/ 817 w 11305"/>
              <a:gd name="T89" fmla="*/ 9651 h 15617"/>
              <a:gd name="T90" fmla="*/ 767 w 11305"/>
              <a:gd name="T91" fmla="*/ 3119 h 15617"/>
              <a:gd name="T92" fmla="*/ 817 w 11305"/>
              <a:gd name="T93" fmla="*/ 13588 h 15617"/>
              <a:gd name="T94" fmla="*/ 1605 w 11305"/>
              <a:gd name="T95" fmla="*/ 15097 h 15617"/>
              <a:gd name="T96" fmla="*/ 7968 w 11305"/>
              <a:gd name="T97" fmla="*/ 15147 h 15617"/>
              <a:gd name="T98" fmla="*/ 7077 w 11305"/>
              <a:gd name="T99" fmla="*/ 452 h 15617"/>
              <a:gd name="T100" fmla="*/ 2124 w 11305"/>
              <a:gd name="T101" fmla="*/ 502 h 15617"/>
              <a:gd name="T102" fmla="*/ 10057 w 11305"/>
              <a:gd name="T103" fmla="*/ 452 h 15617"/>
              <a:gd name="T104" fmla="*/ 10578 w 11305"/>
              <a:gd name="T105" fmla="*/ 2433 h 15617"/>
              <a:gd name="T106" fmla="*/ 10527 w 11305"/>
              <a:gd name="T107" fmla="*/ 10829 h 15617"/>
              <a:gd name="T108" fmla="*/ 10816 w 11305"/>
              <a:gd name="T109" fmla="*/ 9338 h 15617"/>
              <a:gd name="T110" fmla="*/ 10715 w 11305"/>
              <a:gd name="T111" fmla="*/ 3992 h 15617"/>
              <a:gd name="T112" fmla="*/ 10816 w 11305"/>
              <a:gd name="T113" fmla="*/ 12560 h 15617"/>
              <a:gd name="T114" fmla="*/ 10802 w 11305"/>
              <a:gd name="T115" fmla="*/ 14110 h 15617"/>
              <a:gd name="T116" fmla="*/ 10731 w 11305"/>
              <a:gd name="T117" fmla="*/ 12827 h 15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05" h="15617">
                <a:moveTo>
                  <a:pt x="10981" y="13999"/>
                </a:moveTo>
                <a:cubicBezTo>
                  <a:pt x="10977" y="14007"/>
                  <a:pt x="10974" y="14010"/>
                  <a:pt x="10964" y="14015"/>
                </a:cubicBezTo>
                <a:cubicBezTo>
                  <a:pt x="10950" y="14023"/>
                  <a:pt x="10951" y="14024"/>
                  <a:pt x="10933" y="14028"/>
                </a:cubicBezTo>
                <a:cubicBezTo>
                  <a:pt x="10930" y="14028"/>
                  <a:pt x="10927" y="14029"/>
                  <a:pt x="10924" y="14029"/>
                </a:cubicBezTo>
                <a:cubicBezTo>
                  <a:pt x="10923" y="14030"/>
                  <a:pt x="10920" y="14030"/>
                  <a:pt x="10920" y="14030"/>
                </a:cubicBezTo>
                <a:cubicBezTo>
                  <a:pt x="10911" y="14031"/>
                  <a:pt x="10902" y="14031"/>
                  <a:pt x="10894" y="14030"/>
                </a:cubicBezTo>
                <a:cubicBezTo>
                  <a:pt x="10894" y="14030"/>
                  <a:pt x="10880" y="14027"/>
                  <a:pt x="10878" y="14027"/>
                </a:cubicBezTo>
                <a:cubicBezTo>
                  <a:pt x="10875" y="14026"/>
                  <a:pt x="10871" y="14025"/>
                  <a:pt x="10868" y="14023"/>
                </a:cubicBezTo>
                <a:cubicBezTo>
                  <a:pt x="10867" y="14023"/>
                  <a:pt x="10867" y="14023"/>
                  <a:pt x="10866" y="14022"/>
                </a:cubicBezTo>
                <a:cubicBezTo>
                  <a:pt x="10851" y="14015"/>
                  <a:pt x="10846" y="14010"/>
                  <a:pt x="10833" y="13995"/>
                </a:cubicBezTo>
                <a:cubicBezTo>
                  <a:pt x="10821" y="13979"/>
                  <a:pt x="10812" y="13961"/>
                  <a:pt x="10806" y="13941"/>
                </a:cubicBezTo>
                <a:cubicBezTo>
                  <a:pt x="10867" y="13947"/>
                  <a:pt x="10927" y="13966"/>
                  <a:pt x="10981" y="13999"/>
                </a:cubicBezTo>
                <a:close/>
                <a:moveTo>
                  <a:pt x="499" y="13941"/>
                </a:moveTo>
                <a:cubicBezTo>
                  <a:pt x="492" y="13961"/>
                  <a:pt x="484" y="13979"/>
                  <a:pt x="471" y="13995"/>
                </a:cubicBezTo>
                <a:cubicBezTo>
                  <a:pt x="458" y="14010"/>
                  <a:pt x="453" y="14015"/>
                  <a:pt x="439" y="14022"/>
                </a:cubicBezTo>
                <a:cubicBezTo>
                  <a:pt x="438" y="14023"/>
                  <a:pt x="437" y="14023"/>
                  <a:pt x="437" y="14023"/>
                </a:cubicBezTo>
                <a:cubicBezTo>
                  <a:pt x="433" y="14025"/>
                  <a:pt x="430" y="14026"/>
                  <a:pt x="426" y="14027"/>
                </a:cubicBezTo>
                <a:cubicBezTo>
                  <a:pt x="424" y="14027"/>
                  <a:pt x="410" y="14030"/>
                  <a:pt x="411" y="14030"/>
                </a:cubicBezTo>
                <a:cubicBezTo>
                  <a:pt x="402" y="14031"/>
                  <a:pt x="394" y="14031"/>
                  <a:pt x="385" y="14030"/>
                </a:cubicBezTo>
                <a:cubicBezTo>
                  <a:pt x="384" y="14030"/>
                  <a:pt x="382" y="14030"/>
                  <a:pt x="380" y="14029"/>
                </a:cubicBezTo>
                <a:cubicBezTo>
                  <a:pt x="378" y="14029"/>
                  <a:pt x="375" y="14028"/>
                  <a:pt x="372" y="14028"/>
                </a:cubicBezTo>
                <a:cubicBezTo>
                  <a:pt x="354" y="14024"/>
                  <a:pt x="354" y="14023"/>
                  <a:pt x="340" y="14015"/>
                </a:cubicBezTo>
                <a:cubicBezTo>
                  <a:pt x="331" y="14010"/>
                  <a:pt x="327" y="14007"/>
                  <a:pt x="323" y="13999"/>
                </a:cubicBezTo>
                <a:cubicBezTo>
                  <a:pt x="378" y="13966"/>
                  <a:pt x="438" y="13947"/>
                  <a:pt x="499" y="13941"/>
                </a:cubicBezTo>
                <a:close/>
                <a:moveTo>
                  <a:pt x="1143" y="14220"/>
                </a:moveTo>
                <a:cubicBezTo>
                  <a:pt x="1068" y="14088"/>
                  <a:pt x="958" y="13969"/>
                  <a:pt x="821" y="13898"/>
                </a:cubicBezTo>
                <a:cubicBezTo>
                  <a:pt x="760" y="13866"/>
                  <a:pt x="692" y="13844"/>
                  <a:pt x="623" y="13834"/>
                </a:cubicBezTo>
                <a:cubicBezTo>
                  <a:pt x="625" y="13788"/>
                  <a:pt x="623" y="13741"/>
                  <a:pt x="622" y="13695"/>
                </a:cubicBezTo>
                <a:lnTo>
                  <a:pt x="615" y="13405"/>
                </a:lnTo>
                <a:cubicBezTo>
                  <a:pt x="610" y="13211"/>
                  <a:pt x="599" y="13019"/>
                  <a:pt x="573" y="12827"/>
                </a:cubicBezTo>
                <a:cubicBezTo>
                  <a:pt x="569" y="12797"/>
                  <a:pt x="529" y="12796"/>
                  <a:pt x="526" y="12827"/>
                </a:cubicBezTo>
                <a:cubicBezTo>
                  <a:pt x="514" y="12960"/>
                  <a:pt x="508" y="13093"/>
                  <a:pt x="507" y="13226"/>
                </a:cubicBezTo>
                <a:cubicBezTo>
                  <a:pt x="507" y="13345"/>
                  <a:pt x="512" y="13465"/>
                  <a:pt x="514" y="13584"/>
                </a:cubicBezTo>
                <a:cubicBezTo>
                  <a:pt x="516" y="13664"/>
                  <a:pt x="523" y="13748"/>
                  <a:pt x="518" y="13829"/>
                </a:cubicBezTo>
                <a:cubicBezTo>
                  <a:pt x="468" y="13831"/>
                  <a:pt x="418" y="13839"/>
                  <a:pt x="370" y="13856"/>
                </a:cubicBezTo>
                <a:cubicBezTo>
                  <a:pt x="333" y="13869"/>
                  <a:pt x="296" y="13885"/>
                  <a:pt x="262" y="13907"/>
                </a:cubicBezTo>
                <a:cubicBezTo>
                  <a:pt x="242" y="13920"/>
                  <a:pt x="220" y="13934"/>
                  <a:pt x="213" y="13959"/>
                </a:cubicBezTo>
                <a:cubicBezTo>
                  <a:pt x="209" y="13976"/>
                  <a:pt x="210" y="13994"/>
                  <a:pt x="213" y="14011"/>
                </a:cubicBezTo>
                <a:cubicBezTo>
                  <a:pt x="224" y="14071"/>
                  <a:pt x="275" y="14111"/>
                  <a:pt x="330" y="14129"/>
                </a:cubicBezTo>
                <a:cubicBezTo>
                  <a:pt x="385" y="14147"/>
                  <a:pt x="453" y="14142"/>
                  <a:pt x="503" y="14110"/>
                </a:cubicBezTo>
                <a:cubicBezTo>
                  <a:pt x="560" y="14074"/>
                  <a:pt x="594" y="14009"/>
                  <a:pt x="609" y="13944"/>
                </a:cubicBezTo>
                <a:cubicBezTo>
                  <a:pt x="683" y="13954"/>
                  <a:pt x="756" y="13981"/>
                  <a:pt x="820" y="14022"/>
                </a:cubicBezTo>
                <a:cubicBezTo>
                  <a:pt x="960" y="14111"/>
                  <a:pt x="1065" y="14260"/>
                  <a:pt x="1122" y="14415"/>
                </a:cubicBezTo>
                <a:cubicBezTo>
                  <a:pt x="1180" y="14575"/>
                  <a:pt x="1194" y="14757"/>
                  <a:pt x="1125" y="14916"/>
                </a:cubicBezTo>
                <a:cubicBezTo>
                  <a:pt x="1065" y="15056"/>
                  <a:pt x="942" y="15151"/>
                  <a:pt x="795" y="15186"/>
                </a:cubicBezTo>
                <a:cubicBezTo>
                  <a:pt x="654" y="15218"/>
                  <a:pt x="496" y="15188"/>
                  <a:pt x="391" y="15085"/>
                </a:cubicBezTo>
                <a:cubicBezTo>
                  <a:pt x="391" y="15084"/>
                  <a:pt x="390" y="15085"/>
                  <a:pt x="390" y="15085"/>
                </a:cubicBezTo>
                <a:cubicBezTo>
                  <a:pt x="408" y="15108"/>
                  <a:pt x="428" y="15129"/>
                  <a:pt x="450" y="15147"/>
                </a:cubicBezTo>
                <a:cubicBezTo>
                  <a:pt x="640" y="15294"/>
                  <a:pt x="946" y="15220"/>
                  <a:pt x="1096" y="15051"/>
                </a:cubicBezTo>
                <a:cubicBezTo>
                  <a:pt x="1294" y="14828"/>
                  <a:pt x="1286" y="14470"/>
                  <a:pt x="1143" y="14220"/>
                </a:cubicBezTo>
                <a:close/>
                <a:moveTo>
                  <a:pt x="1552" y="15359"/>
                </a:moveTo>
                <a:cubicBezTo>
                  <a:pt x="1321" y="15525"/>
                  <a:pt x="1023" y="15591"/>
                  <a:pt x="743" y="15539"/>
                </a:cubicBezTo>
                <a:cubicBezTo>
                  <a:pt x="507" y="15495"/>
                  <a:pt x="256" y="15352"/>
                  <a:pt x="166" y="15117"/>
                </a:cubicBezTo>
                <a:cubicBezTo>
                  <a:pt x="126" y="15011"/>
                  <a:pt x="118" y="14879"/>
                  <a:pt x="168" y="14775"/>
                </a:cubicBezTo>
                <a:cubicBezTo>
                  <a:pt x="221" y="14664"/>
                  <a:pt x="312" y="14572"/>
                  <a:pt x="415" y="14512"/>
                </a:cubicBezTo>
                <a:cubicBezTo>
                  <a:pt x="468" y="14481"/>
                  <a:pt x="519" y="14460"/>
                  <a:pt x="583" y="14451"/>
                </a:cubicBezTo>
                <a:cubicBezTo>
                  <a:pt x="582" y="14451"/>
                  <a:pt x="605" y="14449"/>
                  <a:pt x="607" y="14449"/>
                </a:cubicBezTo>
                <a:cubicBezTo>
                  <a:pt x="613" y="14449"/>
                  <a:pt x="618" y="14449"/>
                  <a:pt x="624" y="14449"/>
                </a:cubicBezTo>
                <a:cubicBezTo>
                  <a:pt x="639" y="14448"/>
                  <a:pt x="655" y="14449"/>
                  <a:pt x="670" y="14451"/>
                </a:cubicBezTo>
                <a:cubicBezTo>
                  <a:pt x="671" y="14451"/>
                  <a:pt x="671" y="14451"/>
                  <a:pt x="672" y="14451"/>
                </a:cubicBezTo>
                <a:cubicBezTo>
                  <a:pt x="680" y="14453"/>
                  <a:pt x="688" y="14454"/>
                  <a:pt x="695" y="14456"/>
                </a:cubicBezTo>
                <a:cubicBezTo>
                  <a:pt x="708" y="14459"/>
                  <a:pt x="720" y="14463"/>
                  <a:pt x="733" y="14467"/>
                </a:cubicBezTo>
                <a:cubicBezTo>
                  <a:pt x="735" y="14467"/>
                  <a:pt x="755" y="14476"/>
                  <a:pt x="753" y="14475"/>
                </a:cubicBezTo>
                <a:cubicBezTo>
                  <a:pt x="758" y="14477"/>
                  <a:pt x="762" y="14479"/>
                  <a:pt x="767" y="14482"/>
                </a:cubicBezTo>
                <a:cubicBezTo>
                  <a:pt x="780" y="14488"/>
                  <a:pt x="792" y="14495"/>
                  <a:pt x="804" y="14503"/>
                </a:cubicBezTo>
                <a:cubicBezTo>
                  <a:pt x="803" y="14503"/>
                  <a:pt x="810" y="14508"/>
                  <a:pt x="814" y="14511"/>
                </a:cubicBezTo>
                <a:cubicBezTo>
                  <a:pt x="817" y="14514"/>
                  <a:pt x="824" y="14520"/>
                  <a:pt x="824" y="14519"/>
                </a:cubicBezTo>
                <a:cubicBezTo>
                  <a:pt x="834" y="14528"/>
                  <a:pt x="844" y="14538"/>
                  <a:pt x="853" y="14549"/>
                </a:cubicBezTo>
                <a:cubicBezTo>
                  <a:pt x="855" y="14551"/>
                  <a:pt x="856" y="14552"/>
                  <a:pt x="857" y="14554"/>
                </a:cubicBezTo>
                <a:cubicBezTo>
                  <a:pt x="857" y="14554"/>
                  <a:pt x="858" y="14556"/>
                  <a:pt x="862" y="14560"/>
                </a:cubicBezTo>
                <a:cubicBezTo>
                  <a:pt x="866" y="14567"/>
                  <a:pt x="870" y="14573"/>
                  <a:pt x="874" y="14580"/>
                </a:cubicBezTo>
                <a:cubicBezTo>
                  <a:pt x="876" y="14584"/>
                  <a:pt x="878" y="14588"/>
                  <a:pt x="880" y="14592"/>
                </a:cubicBezTo>
                <a:cubicBezTo>
                  <a:pt x="881" y="14594"/>
                  <a:pt x="882" y="14595"/>
                  <a:pt x="882" y="14596"/>
                </a:cubicBezTo>
                <a:cubicBezTo>
                  <a:pt x="883" y="14596"/>
                  <a:pt x="883" y="14598"/>
                  <a:pt x="883" y="14599"/>
                </a:cubicBezTo>
                <a:cubicBezTo>
                  <a:pt x="887" y="14610"/>
                  <a:pt x="891" y="14621"/>
                  <a:pt x="893" y="14633"/>
                </a:cubicBezTo>
                <a:cubicBezTo>
                  <a:pt x="894" y="14634"/>
                  <a:pt x="895" y="14643"/>
                  <a:pt x="896" y="14646"/>
                </a:cubicBezTo>
                <a:cubicBezTo>
                  <a:pt x="896" y="14651"/>
                  <a:pt x="897" y="14656"/>
                  <a:pt x="897" y="14661"/>
                </a:cubicBezTo>
                <a:cubicBezTo>
                  <a:pt x="898" y="14674"/>
                  <a:pt x="897" y="14686"/>
                  <a:pt x="896" y="14699"/>
                </a:cubicBezTo>
                <a:cubicBezTo>
                  <a:pt x="896" y="14695"/>
                  <a:pt x="893" y="14719"/>
                  <a:pt x="891" y="14724"/>
                </a:cubicBezTo>
                <a:cubicBezTo>
                  <a:pt x="890" y="14731"/>
                  <a:pt x="888" y="14737"/>
                  <a:pt x="885" y="14744"/>
                </a:cubicBezTo>
                <a:cubicBezTo>
                  <a:pt x="885" y="14745"/>
                  <a:pt x="882" y="14752"/>
                  <a:pt x="881" y="14755"/>
                </a:cubicBezTo>
                <a:cubicBezTo>
                  <a:pt x="876" y="14764"/>
                  <a:pt x="872" y="14773"/>
                  <a:pt x="866" y="14782"/>
                </a:cubicBezTo>
                <a:cubicBezTo>
                  <a:pt x="866" y="14783"/>
                  <a:pt x="859" y="14792"/>
                  <a:pt x="857" y="14796"/>
                </a:cubicBezTo>
                <a:cubicBezTo>
                  <a:pt x="854" y="14799"/>
                  <a:pt x="849" y="14805"/>
                  <a:pt x="849" y="14804"/>
                </a:cubicBezTo>
                <a:cubicBezTo>
                  <a:pt x="844" y="14809"/>
                  <a:pt x="839" y="14814"/>
                  <a:pt x="834" y="14819"/>
                </a:cubicBezTo>
                <a:cubicBezTo>
                  <a:pt x="833" y="14820"/>
                  <a:pt x="833" y="14820"/>
                  <a:pt x="832" y="14821"/>
                </a:cubicBezTo>
                <a:cubicBezTo>
                  <a:pt x="832" y="14821"/>
                  <a:pt x="831" y="14821"/>
                  <a:pt x="830" y="14822"/>
                </a:cubicBezTo>
                <a:cubicBezTo>
                  <a:pt x="822" y="14828"/>
                  <a:pt x="813" y="14833"/>
                  <a:pt x="804" y="14837"/>
                </a:cubicBezTo>
                <a:cubicBezTo>
                  <a:pt x="804" y="14836"/>
                  <a:pt x="785" y="14842"/>
                  <a:pt x="782" y="14843"/>
                </a:cubicBezTo>
                <a:cubicBezTo>
                  <a:pt x="778" y="14844"/>
                  <a:pt x="775" y="14845"/>
                  <a:pt x="771" y="14845"/>
                </a:cubicBezTo>
                <a:cubicBezTo>
                  <a:pt x="771" y="14845"/>
                  <a:pt x="770" y="14845"/>
                  <a:pt x="770" y="14845"/>
                </a:cubicBezTo>
                <a:cubicBezTo>
                  <a:pt x="765" y="14846"/>
                  <a:pt x="761" y="14846"/>
                  <a:pt x="757" y="14846"/>
                </a:cubicBezTo>
                <a:cubicBezTo>
                  <a:pt x="744" y="14847"/>
                  <a:pt x="732" y="14845"/>
                  <a:pt x="719" y="14844"/>
                </a:cubicBezTo>
                <a:cubicBezTo>
                  <a:pt x="719" y="14844"/>
                  <a:pt x="718" y="14844"/>
                  <a:pt x="718" y="14844"/>
                </a:cubicBezTo>
                <a:cubicBezTo>
                  <a:pt x="712" y="14843"/>
                  <a:pt x="706" y="14842"/>
                  <a:pt x="700" y="14841"/>
                </a:cubicBezTo>
                <a:cubicBezTo>
                  <a:pt x="690" y="14838"/>
                  <a:pt x="680" y="14834"/>
                  <a:pt x="670" y="14831"/>
                </a:cubicBezTo>
                <a:cubicBezTo>
                  <a:pt x="657" y="14826"/>
                  <a:pt x="635" y="14817"/>
                  <a:pt x="621" y="14803"/>
                </a:cubicBezTo>
                <a:cubicBezTo>
                  <a:pt x="615" y="14795"/>
                  <a:pt x="610" y="14786"/>
                  <a:pt x="603" y="14779"/>
                </a:cubicBezTo>
                <a:cubicBezTo>
                  <a:pt x="595" y="14771"/>
                  <a:pt x="584" y="14766"/>
                  <a:pt x="575" y="14758"/>
                </a:cubicBezTo>
                <a:cubicBezTo>
                  <a:pt x="561" y="14745"/>
                  <a:pt x="537" y="14750"/>
                  <a:pt x="531" y="14770"/>
                </a:cubicBezTo>
                <a:cubicBezTo>
                  <a:pt x="523" y="14801"/>
                  <a:pt x="524" y="14826"/>
                  <a:pt x="540" y="14854"/>
                </a:cubicBezTo>
                <a:cubicBezTo>
                  <a:pt x="571" y="14907"/>
                  <a:pt x="617" y="14947"/>
                  <a:pt x="677" y="14970"/>
                </a:cubicBezTo>
                <a:cubicBezTo>
                  <a:pt x="732" y="14991"/>
                  <a:pt x="800" y="14992"/>
                  <a:pt x="856" y="14972"/>
                </a:cubicBezTo>
                <a:cubicBezTo>
                  <a:pt x="990" y="14925"/>
                  <a:pt x="1066" y="14782"/>
                  <a:pt x="1053" y="14643"/>
                </a:cubicBezTo>
                <a:cubicBezTo>
                  <a:pt x="1038" y="14488"/>
                  <a:pt x="933" y="14372"/>
                  <a:pt x="790" y="14318"/>
                </a:cubicBezTo>
                <a:cubicBezTo>
                  <a:pt x="643" y="14262"/>
                  <a:pt x="477" y="14295"/>
                  <a:pt x="344" y="14371"/>
                </a:cubicBezTo>
                <a:cubicBezTo>
                  <a:pt x="211" y="14448"/>
                  <a:pt x="93" y="14571"/>
                  <a:pt x="46" y="14719"/>
                </a:cubicBezTo>
                <a:cubicBezTo>
                  <a:pt x="0" y="14865"/>
                  <a:pt x="20" y="15015"/>
                  <a:pt x="86" y="15151"/>
                </a:cubicBezTo>
                <a:cubicBezTo>
                  <a:pt x="211" y="15410"/>
                  <a:pt x="498" y="15547"/>
                  <a:pt x="771" y="15582"/>
                </a:cubicBezTo>
                <a:cubicBezTo>
                  <a:pt x="1048" y="15617"/>
                  <a:pt x="1337" y="15542"/>
                  <a:pt x="1560" y="15373"/>
                </a:cubicBezTo>
                <a:cubicBezTo>
                  <a:pt x="1568" y="15367"/>
                  <a:pt x="1560" y="15352"/>
                  <a:pt x="1552" y="15359"/>
                </a:cubicBezTo>
                <a:close/>
                <a:moveTo>
                  <a:pt x="9745" y="15373"/>
                </a:moveTo>
                <a:cubicBezTo>
                  <a:pt x="9967" y="15542"/>
                  <a:pt x="10256" y="15617"/>
                  <a:pt x="10534" y="15582"/>
                </a:cubicBezTo>
                <a:cubicBezTo>
                  <a:pt x="10807" y="15547"/>
                  <a:pt x="11094" y="15410"/>
                  <a:pt x="11219" y="15151"/>
                </a:cubicBezTo>
                <a:cubicBezTo>
                  <a:pt x="11284" y="15015"/>
                  <a:pt x="11305" y="14865"/>
                  <a:pt x="11258" y="14719"/>
                </a:cubicBezTo>
                <a:cubicBezTo>
                  <a:pt x="11211" y="14571"/>
                  <a:pt x="11094" y="14448"/>
                  <a:pt x="10961" y="14371"/>
                </a:cubicBezTo>
                <a:cubicBezTo>
                  <a:pt x="10828" y="14295"/>
                  <a:pt x="10662" y="14262"/>
                  <a:pt x="10515" y="14318"/>
                </a:cubicBezTo>
                <a:cubicBezTo>
                  <a:pt x="10372" y="14372"/>
                  <a:pt x="10266" y="14488"/>
                  <a:pt x="10252" y="14643"/>
                </a:cubicBezTo>
                <a:cubicBezTo>
                  <a:pt x="10239" y="14782"/>
                  <a:pt x="10314" y="14925"/>
                  <a:pt x="10448" y="14972"/>
                </a:cubicBezTo>
                <a:cubicBezTo>
                  <a:pt x="10504" y="14992"/>
                  <a:pt x="10572" y="14991"/>
                  <a:pt x="10627" y="14970"/>
                </a:cubicBezTo>
                <a:cubicBezTo>
                  <a:pt x="10687" y="14947"/>
                  <a:pt x="10733" y="14907"/>
                  <a:pt x="10764" y="14854"/>
                </a:cubicBezTo>
                <a:cubicBezTo>
                  <a:pt x="10781" y="14826"/>
                  <a:pt x="10782" y="14801"/>
                  <a:pt x="10773" y="14770"/>
                </a:cubicBezTo>
                <a:cubicBezTo>
                  <a:pt x="10768" y="14750"/>
                  <a:pt x="10743" y="14745"/>
                  <a:pt x="10729" y="14758"/>
                </a:cubicBezTo>
                <a:cubicBezTo>
                  <a:pt x="10721" y="14766"/>
                  <a:pt x="10710" y="14771"/>
                  <a:pt x="10702" y="14779"/>
                </a:cubicBezTo>
                <a:cubicBezTo>
                  <a:pt x="10695" y="14786"/>
                  <a:pt x="10690" y="14795"/>
                  <a:pt x="10683" y="14803"/>
                </a:cubicBezTo>
                <a:cubicBezTo>
                  <a:pt x="10670" y="14817"/>
                  <a:pt x="10648" y="14826"/>
                  <a:pt x="10634" y="14831"/>
                </a:cubicBezTo>
                <a:cubicBezTo>
                  <a:pt x="10625" y="14834"/>
                  <a:pt x="10615" y="14838"/>
                  <a:pt x="10605" y="14841"/>
                </a:cubicBezTo>
                <a:cubicBezTo>
                  <a:pt x="10599" y="14842"/>
                  <a:pt x="10593" y="14843"/>
                  <a:pt x="10587" y="14844"/>
                </a:cubicBezTo>
                <a:cubicBezTo>
                  <a:pt x="10586" y="14844"/>
                  <a:pt x="10586" y="14844"/>
                  <a:pt x="10585" y="14844"/>
                </a:cubicBezTo>
                <a:cubicBezTo>
                  <a:pt x="10573" y="14845"/>
                  <a:pt x="10560" y="14847"/>
                  <a:pt x="10548" y="14846"/>
                </a:cubicBezTo>
                <a:cubicBezTo>
                  <a:pt x="10543" y="14846"/>
                  <a:pt x="10539" y="14846"/>
                  <a:pt x="10535" y="14845"/>
                </a:cubicBezTo>
                <a:cubicBezTo>
                  <a:pt x="10534" y="14845"/>
                  <a:pt x="10534" y="14845"/>
                  <a:pt x="10533" y="14845"/>
                </a:cubicBezTo>
                <a:cubicBezTo>
                  <a:pt x="10530" y="14845"/>
                  <a:pt x="10526" y="14844"/>
                  <a:pt x="10523" y="14843"/>
                </a:cubicBezTo>
                <a:cubicBezTo>
                  <a:pt x="10519" y="14842"/>
                  <a:pt x="10501" y="14836"/>
                  <a:pt x="10501" y="14837"/>
                </a:cubicBezTo>
                <a:cubicBezTo>
                  <a:pt x="10492" y="14833"/>
                  <a:pt x="10483" y="14828"/>
                  <a:pt x="10474" y="14822"/>
                </a:cubicBezTo>
                <a:cubicBezTo>
                  <a:pt x="10473" y="14821"/>
                  <a:pt x="10473" y="14821"/>
                  <a:pt x="10472" y="14821"/>
                </a:cubicBezTo>
                <a:cubicBezTo>
                  <a:pt x="10472" y="14820"/>
                  <a:pt x="10471" y="14820"/>
                  <a:pt x="10470" y="14819"/>
                </a:cubicBezTo>
                <a:cubicBezTo>
                  <a:pt x="10465" y="14814"/>
                  <a:pt x="10460" y="14809"/>
                  <a:pt x="10455" y="14804"/>
                </a:cubicBezTo>
                <a:cubicBezTo>
                  <a:pt x="10456" y="14805"/>
                  <a:pt x="10450" y="14799"/>
                  <a:pt x="10448" y="14796"/>
                </a:cubicBezTo>
                <a:cubicBezTo>
                  <a:pt x="10445" y="14792"/>
                  <a:pt x="10439" y="14783"/>
                  <a:pt x="10438" y="14782"/>
                </a:cubicBezTo>
                <a:cubicBezTo>
                  <a:pt x="10433" y="14773"/>
                  <a:pt x="10428" y="14764"/>
                  <a:pt x="10424" y="14755"/>
                </a:cubicBezTo>
                <a:cubicBezTo>
                  <a:pt x="10423" y="14752"/>
                  <a:pt x="10419" y="14745"/>
                  <a:pt x="10419" y="14744"/>
                </a:cubicBezTo>
                <a:cubicBezTo>
                  <a:pt x="10417" y="14737"/>
                  <a:pt x="10415" y="14731"/>
                  <a:pt x="10413" y="14724"/>
                </a:cubicBezTo>
                <a:cubicBezTo>
                  <a:pt x="10412" y="14719"/>
                  <a:pt x="10409" y="14695"/>
                  <a:pt x="10408" y="14699"/>
                </a:cubicBezTo>
                <a:cubicBezTo>
                  <a:pt x="10408" y="14686"/>
                  <a:pt x="10407" y="14674"/>
                  <a:pt x="10408" y="14661"/>
                </a:cubicBezTo>
                <a:cubicBezTo>
                  <a:pt x="10408" y="14656"/>
                  <a:pt x="10408" y="14651"/>
                  <a:pt x="10409" y="14646"/>
                </a:cubicBezTo>
                <a:cubicBezTo>
                  <a:pt x="10409" y="14643"/>
                  <a:pt x="10411" y="14634"/>
                  <a:pt x="10411" y="14633"/>
                </a:cubicBezTo>
                <a:cubicBezTo>
                  <a:pt x="10414" y="14621"/>
                  <a:pt x="10417" y="14610"/>
                  <a:pt x="10421" y="14599"/>
                </a:cubicBezTo>
                <a:cubicBezTo>
                  <a:pt x="10422" y="14598"/>
                  <a:pt x="10422" y="14596"/>
                  <a:pt x="10422" y="14596"/>
                </a:cubicBezTo>
                <a:cubicBezTo>
                  <a:pt x="10423" y="14595"/>
                  <a:pt x="10423" y="14594"/>
                  <a:pt x="10424" y="14592"/>
                </a:cubicBezTo>
                <a:cubicBezTo>
                  <a:pt x="10426" y="14588"/>
                  <a:pt x="10428" y="14584"/>
                  <a:pt x="10431" y="14580"/>
                </a:cubicBezTo>
                <a:cubicBezTo>
                  <a:pt x="10434" y="14573"/>
                  <a:pt x="10439" y="14567"/>
                  <a:pt x="10443" y="14560"/>
                </a:cubicBezTo>
                <a:cubicBezTo>
                  <a:pt x="10446" y="14556"/>
                  <a:pt x="10447" y="14554"/>
                  <a:pt x="10447" y="14554"/>
                </a:cubicBezTo>
                <a:cubicBezTo>
                  <a:pt x="10448" y="14552"/>
                  <a:pt x="10450" y="14551"/>
                  <a:pt x="10451" y="14549"/>
                </a:cubicBezTo>
                <a:cubicBezTo>
                  <a:pt x="10461" y="14538"/>
                  <a:pt x="10470" y="14528"/>
                  <a:pt x="10481" y="14519"/>
                </a:cubicBezTo>
                <a:cubicBezTo>
                  <a:pt x="10480" y="14520"/>
                  <a:pt x="10487" y="14514"/>
                  <a:pt x="10491" y="14511"/>
                </a:cubicBezTo>
                <a:cubicBezTo>
                  <a:pt x="10494" y="14508"/>
                  <a:pt x="10502" y="14503"/>
                  <a:pt x="10501" y="14503"/>
                </a:cubicBezTo>
                <a:cubicBezTo>
                  <a:pt x="10513" y="14495"/>
                  <a:pt x="10525" y="14488"/>
                  <a:pt x="10537" y="14482"/>
                </a:cubicBezTo>
                <a:cubicBezTo>
                  <a:pt x="10542" y="14479"/>
                  <a:pt x="10547" y="14477"/>
                  <a:pt x="10552" y="14475"/>
                </a:cubicBezTo>
                <a:cubicBezTo>
                  <a:pt x="10549" y="14476"/>
                  <a:pt x="10569" y="14467"/>
                  <a:pt x="10572" y="14467"/>
                </a:cubicBezTo>
                <a:cubicBezTo>
                  <a:pt x="10584" y="14463"/>
                  <a:pt x="10597" y="14459"/>
                  <a:pt x="10609" y="14456"/>
                </a:cubicBezTo>
                <a:cubicBezTo>
                  <a:pt x="10617" y="14454"/>
                  <a:pt x="10624" y="14453"/>
                  <a:pt x="10632" y="14451"/>
                </a:cubicBezTo>
                <a:cubicBezTo>
                  <a:pt x="10633" y="14451"/>
                  <a:pt x="10634" y="14451"/>
                  <a:pt x="10635" y="14451"/>
                </a:cubicBezTo>
                <a:cubicBezTo>
                  <a:pt x="10650" y="14449"/>
                  <a:pt x="10665" y="14448"/>
                  <a:pt x="10681" y="14449"/>
                </a:cubicBezTo>
                <a:cubicBezTo>
                  <a:pt x="10686" y="14449"/>
                  <a:pt x="10692" y="14449"/>
                  <a:pt x="10697" y="14449"/>
                </a:cubicBezTo>
                <a:cubicBezTo>
                  <a:pt x="10700" y="14449"/>
                  <a:pt x="10722" y="14451"/>
                  <a:pt x="10722" y="14451"/>
                </a:cubicBezTo>
                <a:cubicBezTo>
                  <a:pt x="10786" y="14460"/>
                  <a:pt x="10836" y="14481"/>
                  <a:pt x="10889" y="14512"/>
                </a:cubicBezTo>
                <a:cubicBezTo>
                  <a:pt x="10993" y="14572"/>
                  <a:pt x="11084" y="14664"/>
                  <a:pt x="11137" y="14775"/>
                </a:cubicBezTo>
                <a:cubicBezTo>
                  <a:pt x="11186" y="14879"/>
                  <a:pt x="11179" y="15011"/>
                  <a:pt x="11138" y="15117"/>
                </a:cubicBezTo>
                <a:cubicBezTo>
                  <a:pt x="11049" y="15352"/>
                  <a:pt x="10797" y="15495"/>
                  <a:pt x="10562" y="15539"/>
                </a:cubicBezTo>
                <a:cubicBezTo>
                  <a:pt x="10282" y="15591"/>
                  <a:pt x="9984" y="15525"/>
                  <a:pt x="9753" y="15359"/>
                </a:cubicBezTo>
                <a:cubicBezTo>
                  <a:pt x="9744" y="15352"/>
                  <a:pt x="9736" y="15367"/>
                  <a:pt x="9745" y="15373"/>
                </a:cubicBezTo>
                <a:close/>
                <a:moveTo>
                  <a:pt x="9511" y="15295"/>
                </a:moveTo>
                <a:cubicBezTo>
                  <a:pt x="9442" y="15295"/>
                  <a:pt x="9372" y="15295"/>
                  <a:pt x="9303" y="15295"/>
                </a:cubicBezTo>
                <a:cubicBezTo>
                  <a:pt x="9116" y="15295"/>
                  <a:pt x="8929" y="15295"/>
                  <a:pt x="8743" y="15295"/>
                </a:cubicBezTo>
                <a:cubicBezTo>
                  <a:pt x="8466" y="15295"/>
                  <a:pt x="8189" y="15295"/>
                  <a:pt x="7912" y="15295"/>
                </a:cubicBezTo>
                <a:cubicBezTo>
                  <a:pt x="7574" y="15295"/>
                  <a:pt x="7236" y="15295"/>
                  <a:pt x="6898" y="15295"/>
                </a:cubicBezTo>
                <a:cubicBezTo>
                  <a:pt x="6529" y="15295"/>
                  <a:pt x="6160" y="15295"/>
                  <a:pt x="5791" y="15295"/>
                </a:cubicBezTo>
                <a:cubicBezTo>
                  <a:pt x="5416" y="15295"/>
                  <a:pt x="5041" y="15295"/>
                  <a:pt x="4667" y="15295"/>
                </a:cubicBezTo>
                <a:cubicBezTo>
                  <a:pt x="4319" y="15295"/>
                  <a:pt x="3972" y="15295"/>
                  <a:pt x="3625" y="15295"/>
                </a:cubicBezTo>
                <a:cubicBezTo>
                  <a:pt x="3331" y="15295"/>
                  <a:pt x="3036" y="15295"/>
                  <a:pt x="2742" y="15295"/>
                </a:cubicBezTo>
                <a:cubicBezTo>
                  <a:pt x="2530" y="15295"/>
                  <a:pt x="2319" y="15295"/>
                  <a:pt x="2107" y="15295"/>
                </a:cubicBezTo>
                <a:cubicBezTo>
                  <a:pt x="2007" y="15295"/>
                  <a:pt x="1907" y="15293"/>
                  <a:pt x="1807" y="15295"/>
                </a:cubicBezTo>
                <a:cubicBezTo>
                  <a:pt x="1802" y="15295"/>
                  <a:pt x="1798" y="15295"/>
                  <a:pt x="1794" y="15295"/>
                </a:cubicBezTo>
                <a:cubicBezTo>
                  <a:pt x="1729" y="15295"/>
                  <a:pt x="1729" y="15396"/>
                  <a:pt x="1794" y="15396"/>
                </a:cubicBezTo>
                <a:cubicBezTo>
                  <a:pt x="1863" y="15396"/>
                  <a:pt x="1932" y="15396"/>
                  <a:pt x="2001" y="15396"/>
                </a:cubicBezTo>
                <a:cubicBezTo>
                  <a:pt x="2188" y="15396"/>
                  <a:pt x="2375" y="15396"/>
                  <a:pt x="2562" y="15396"/>
                </a:cubicBezTo>
                <a:cubicBezTo>
                  <a:pt x="2839" y="15396"/>
                  <a:pt x="3116" y="15396"/>
                  <a:pt x="3393" y="15396"/>
                </a:cubicBezTo>
                <a:cubicBezTo>
                  <a:pt x="3731" y="15396"/>
                  <a:pt x="4069" y="15396"/>
                  <a:pt x="4407" y="15396"/>
                </a:cubicBezTo>
                <a:cubicBezTo>
                  <a:pt x="4776" y="15396"/>
                  <a:pt x="5145" y="15396"/>
                  <a:pt x="5513" y="15396"/>
                </a:cubicBezTo>
                <a:cubicBezTo>
                  <a:pt x="5888" y="15396"/>
                  <a:pt x="6263" y="15396"/>
                  <a:pt x="6638" y="15396"/>
                </a:cubicBezTo>
                <a:cubicBezTo>
                  <a:pt x="6985" y="15396"/>
                  <a:pt x="7332" y="15396"/>
                  <a:pt x="7679" y="15396"/>
                </a:cubicBezTo>
                <a:cubicBezTo>
                  <a:pt x="7974" y="15396"/>
                  <a:pt x="8268" y="15396"/>
                  <a:pt x="8563" y="15396"/>
                </a:cubicBezTo>
                <a:cubicBezTo>
                  <a:pt x="8774" y="15396"/>
                  <a:pt x="8986" y="15396"/>
                  <a:pt x="9198" y="15396"/>
                </a:cubicBezTo>
                <a:cubicBezTo>
                  <a:pt x="9298" y="15396"/>
                  <a:pt x="9398" y="15398"/>
                  <a:pt x="9498" y="15396"/>
                </a:cubicBezTo>
                <a:cubicBezTo>
                  <a:pt x="9502" y="15396"/>
                  <a:pt x="9507" y="15396"/>
                  <a:pt x="9511" y="15396"/>
                </a:cubicBezTo>
                <a:cubicBezTo>
                  <a:pt x="9576" y="15396"/>
                  <a:pt x="9576" y="15295"/>
                  <a:pt x="9511" y="15295"/>
                </a:cubicBezTo>
                <a:close/>
                <a:moveTo>
                  <a:pt x="10806" y="1676"/>
                </a:moveTo>
                <a:cubicBezTo>
                  <a:pt x="10812" y="1657"/>
                  <a:pt x="10821" y="1638"/>
                  <a:pt x="10833" y="1623"/>
                </a:cubicBezTo>
                <a:cubicBezTo>
                  <a:pt x="10846" y="1607"/>
                  <a:pt x="10851" y="1603"/>
                  <a:pt x="10866" y="1595"/>
                </a:cubicBezTo>
                <a:cubicBezTo>
                  <a:pt x="10867" y="1595"/>
                  <a:pt x="10867" y="1594"/>
                  <a:pt x="10868" y="1594"/>
                </a:cubicBezTo>
                <a:cubicBezTo>
                  <a:pt x="10871" y="1593"/>
                  <a:pt x="10875" y="1592"/>
                  <a:pt x="10878" y="1591"/>
                </a:cubicBezTo>
                <a:cubicBezTo>
                  <a:pt x="10880" y="1590"/>
                  <a:pt x="10894" y="1588"/>
                  <a:pt x="10894" y="1587"/>
                </a:cubicBezTo>
                <a:cubicBezTo>
                  <a:pt x="10902" y="1587"/>
                  <a:pt x="10911" y="1587"/>
                  <a:pt x="10920" y="1587"/>
                </a:cubicBezTo>
                <a:cubicBezTo>
                  <a:pt x="10920" y="1587"/>
                  <a:pt x="10923" y="1588"/>
                  <a:pt x="10924" y="1588"/>
                </a:cubicBezTo>
                <a:cubicBezTo>
                  <a:pt x="10927" y="1588"/>
                  <a:pt x="10930" y="1589"/>
                  <a:pt x="10933" y="1590"/>
                </a:cubicBezTo>
                <a:cubicBezTo>
                  <a:pt x="10951" y="1594"/>
                  <a:pt x="10950" y="1594"/>
                  <a:pt x="10964" y="1602"/>
                </a:cubicBezTo>
                <a:cubicBezTo>
                  <a:pt x="10974" y="1607"/>
                  <a:pt x="10977" y="1611"/>
                  <a:pt x="10981" y="1618"/>
                </a:cubicBezTo>
                <a:cubicBezTo>
                  <a:pt x="10927" y="1652"/>
                  <a:pt x="10867" y="1670"/>
                  <a:pt x="10806" y="1676"/>
                </a:cubicBezTo>
                <a:close/>
                <a:moveTo>
                  <a:pt x="10161" y="1397"/>
                </a:moveTo>
                <a:cubicBezTo>
                  <a:pt x="10237" y="1529"/>
                  <a:pt x="10347" y="1648"/>
                  <a:pt x="10483" y="1719"/>
                </a:cubicBezTo>
                <a:cubicBezTo>
                  <a:pt x="10545" y="1751"/>
                  <a:pt x="10612" y="1773"/>
                  <a:pt x="10682" y="1783"/>
                </a:cubicBezTo>
                <a:cubicBezTo>
                  <a:pt x="10680" y="1829"/>
                  <a:pt x="10681" y="1876"/>
                  <a:pt x="10683" y="1923"/>
                </a:cubicBezTo>
                <a:lnTo>
                  <a:pt x="10690" y="2212"/>
                </a:lnTo>
                <a:cubicBezTo>
                  <a:pt x="10695" y="2406"/>
                  <a:pt x="10706" y="2598"/>
                  <a:pt x="10731" y="2791"/>
                </a:cubicBezTo>
                <a:cubicBezTo>
                  <a:pt x="10735" y="2820"/>
                  <a:pt x="10776" y="2821"/>
                  <a:pt x="10778" y="2791"/>
                </a:cubicBezTo>
                <a:cubicBezTo>
                  <a:pt x="10790" y="2657"/>
                  <a:pt x="10796" y="2525"/>
                  <a:pt x="10797" y="2391"/>
                </a:cubicBezTo>
                <a:cubicBezTo>
                  <a:pt x="10798" y="2272"/>
                  <a:pt x="10793" y="2152"/>
                  <a:pt x="10791" y="2033"/>
                </a:cubicBezTo>
                <a:cubicBezTo>
                  <a:pt x="10789" y="1953"/>
                  <a:pt x="10782" y="1869"/>
                  <a:pt x="10787" y="1789"/>
                </a:cubicBezTo>
                <a:cubicBezTo>
                  <a:pt x="10837" y="1787"/>
                  <a:pt x="10886" y="1778"/>
                  <a:pt x="10934" y="1762"/>
                </a:cubicBezTo>
                <a:cubicBezTo>
                  <a:pt x="10972" y="1749"/>
                  <a:pt x="11009" y="1732"/>
                  <a:pt x="11042" y="1710"/>
                </a:cubicBezTo>
                <a:cubicBezTo>
                  <a:pt x="11063" y="1697"/>
                  <a:pt x="11085" y="1684"/>
                  <a:pt x="11091" y="1658"/>
                </a:cubicBezTo>
                <a:cubicBezTo>
                  <a:pt x="11096" y="1641"/>
                  <a:pt x="11095" y="1623"/>
                  <a:pt x="11091" y="1606"/>
                </a:cubicBezTo>
                <a:cubicBezTo>
                  <a:pt x="11081" y="1547"/>
                  <a:pt x="11030" y="1506"/>
                  <a:pt x="10975" y="1488"/>
                </a:cubicBezTo>
                <a:cubicBezTo>
                  <a:pt x="10919" y="1471"/>
                  <a:pt x="10851" y="1475"/>
                  <a:pt x="10802" y="1507"/>
                </a:cubicBezTo>
                <a:cubicBezTo>
                  <a:pt x="10745" y="1544"/>
                  <a:pt x="10711" y="1609"/>
                  <a:pt x="10695" y="1673"/>
                </a:cubicBezTo>
                <a:cubicBezTo>
                  <a:pt x="10621" y="1663"/>
                  <a:pt x="10549" y="1636"/>
                  <a:pt x="10485" y="1595"/>
                </a:cubicBezTo>
                <a:cubicBezTo>
                  <a:pt x="10344" y="1506"/>
                  <a:pt x="10239" y="1357"/>
                  <a:pt x="10183" y="1202"/>
                </a:cubicBezTo>
                <a:cubicBezTo>
                  <a:pt x="10124" y="1042"/>
                  <a:pt x="10111" y="861"/>
                  <a:pt x="10179" y="702"/>
                </a:cubicBezTo>
                <a:cubicBezTo>
                  <a:pt x="10240" y="562"/>
                  <a:pt x="10362" y="466"/>
                  <a:pt x="10510" y="432"/>
                </a:cubicBezTo>
                <a:cubicBezTo>
                  <a:pt x="10651" y="399"/>
                  <a:pt x="10808" y="429"/>
                  <a:pt x="10914" y="532"/>
                </a:cubicBezTo>
                <a:cubicBezTo>
                  <a:pt x="10914" y="533"/>
                  <a:pt x="10914" y="532"/>
                  <a:pt x="10914" y="532"/>
                </a:cubicBezTo>
                <a:cubicBezTo>
                  <a:pt x="10896" y="510"/>
                  <a:pt x="10877" y="488"/>
                  <a:pt x="10854" y="470"/>
                </a:cubicBezTo>
                <a:cubicBezTo>
                  <a:pt x="10664" y="323"/>
                  <a:pt x="10359" y="397"/>
                  <a:pt x="10209" y="567"/>
                </a:cubicBezTo>
                <a:cubicBezTo>
                  <a:pt x="10010" y="790"/>
                  <a:pt x="10019" y="1148"/>
                  <a:pt x="10161" y="1397"/>
                </a:cubicBezTo>
                <a:close/>
                <a:moveTo>
                  <a:pt x="9753" y="258"/>
                </a:moveTo>
                <a:cubicBezTo>
                  <a:pt x="9984" y="93"/>
                  <a:pt x="10282" y="26"/>
                  <a:pt x="10562" y="78"/>
                </a:cubicBezTo>
                <a:cubicBezTo>
                  <a:pt x="10797" y="122"/>
                  <a:pt x="11049" y="266"/>
                  <a:pt x="11138" y="500"/>
                </a:cubicBezTo>
                <a:cubicBezTo>
                  <a:pt x="11179" y="606"/>
                  <a:pt x="11186" y="738"/>
                  <a:pt x="11137" y="842"/>
                </a:cubicBezTo>
                <a:cubicBezTo>
                  <a:pt x="11084" y="953"/>
                  <a:pt x="10993" y="1045"/>
                  <a:pt x="10889" y="1106"/>
                </a:cubicBezTo>
                <a:cubicBezTo>
                  <a:pt x="10836" y="1137"/>
                  <a:pt x="10786" y="1157"/>
                  <a:pt x="10722" y="1166"/>
                </a:cubicBezTo>
                <a:cubicBezTo>
                  <a:pt x="10722" y="1166"/>
                  <a:pt x="10700" y="1168"/>
                  <a:pt x="10697" y="1168"/>
                </a:cubicBezTo>
                <a:cubicBezTo>
                  <a:pt x="10692" y="1168"/>
                  <a:pt x="10686" y="1169"/>
                  <a:pt x="10681" y="1169"/>
                </a:cubicBezTo>
                <a:cubicBezTo>
                  <a:pt x="10665" y="1169"/>
                  <a:pt x="10650" y="1168"/>
                  <a:pt x="10635" y="1166"/>
                </a:cubicBezTo>
                <a:cubicBezTo>
                  <a:pt x="10634" y="1166"/>
                  <a:pt x="10633" y="1166"/>
                  <a:pt x="10632" y="1166"/>
                </a:cubicBezTo>
                <a:cubicBezTo>
                  <a:pt x="10624" y="1164"/>
                  <a:pt x="10617" y="1163"/>
                  <a:pt x="10609" y="1161"/>
                </a:cubicBezTo>
                <a:cubicBezTo>
                  <a:pt x="10597" y="1158"/>
                  <a:pt x="10584" y="1155"/>
                  <a:pt x="10572" y="1151"/>
                </a:cubicBezTo>
                <a:cubicBezTo>
                  <a:pt x="10569" y="1150"/>
                  <a:pt x="10549" y="1141"/>
                  <a:pt x="10552" y="1143"/>
                </a:cubicBezTo>
                <a:cubicBezTo>
                  <a:pt x="10547" y="1140"/>
                  <a:pt x="10542" y="1138"/>
                  <a:pt x="10537" y="1136"/>
                </a:cubicBezTo>
                <a:cubicBezTo>
                  <a:pt x="10525" y="1129"/>
                  <a:pt x="10513" y="1122"/>
                  <a:pt x="10501" y="1114"/>
                </a:cubicBezTo>
                <a:cubicBezTo>
                  <a:pt x="10502" y="1115"/>
                  <a:pt x="10494" y="1109"/>
                  <a:pt x="10491" y="1106"/>
                </a:cubicBezTo>
                <a:cubicBezTo>
                  <a:pt x="10487" y="1103"/>
                  <a:pt x="10480" y="1098"/>
                  <a:pt x="10481" y="1098"/>
                </a:cubicBezTo>
                <a:cubicBezTo>
                  <a:pt x="10470" y="1089"/>
                  <a:pt x="10461" y="1079"/>
                  <a:pt x="10451" y="1068"/>
                </a:cubicBezTo>
                <a:cubicBezTo>
                  <a:pt x="10450" y="1067"/>
                  <a:pt x="10448" y="1065"/>
                  <a:pt x="10447" y="1063"/>
                </a:cubicBezTo>
                <a:cubicBezTo>
                  <a:pt x="10447" y="1063"/>
                  <a:pt x="10446" y="1062"/>
                  <a:pt x="10443" y="1057"/>
                </a:cubicBezTo>
                <a:cubicBezTo>
                  <a:pt x="10439" y="1051"/>
                  <a:pt x="10434" y="1044"/>
                  <a:pt x="10431" y="1037"/>
                </a:cubicBezTo>
                <a:cubicBezTo>
                  <a:pt x="10428" y="1033"/>
                  <a:pt x="10426" y="1029"/>
                  <a:pt x="10424" y="1025"/>
                </a:cubicBezTo>
                <a:cubicBezTo>
                  <a:pt x="10423" y="1024"/>
                  <a:pt x="10423" y="1023"/>
                  <a:pt x="10422" y="1022"/>
                </a:cubicBezTo>
                <a:cubicBezTo>
                  <a:pt x="10422" y="1021"/>
                  <a:pt x="10422" y="1020"/>
                  <a:pt x="10421" y="1018"/>
                </a:cubicBezTo>
                <a:cubicBezTo>
                  <a:pt x="10417" y="1007"/>
                  <a:pt x="10414" y="996"/>
                  <a:pt x="10411" y="984"/>
                </a:cubicBezTo>
                <a:cubicBezTo>
                  <a:pt x="10411" y="983"/>
                  <a:pt x="10409" y="974"/>
                  <a:pt x="10409" y="971"/>
                </a:cubicBezTo>
                <a:cubicBezTo>
                  <a:pt x="10408" y="966"/>
                  <a:pt x="10408" y="961"/>
                  <a:pt x="10408" y="956"/>
                </a:cubicBezTo>
                <a:cubicBezTo>
                  <a:pt x="10407" y="943"/>
                  <a:pt x="10408" y="931"/>
                  <a:pt x="10408" y="918"/>
                </a:cubicBezTo>
                <a:cubicBezTo>
                  <a:pt x="10409" y="922"/>
                  <a:pt x="10412" y="898"/>
                  <a:pt x="10413" y="893"/>
                </a:cubicBezTo>
                <a:cubicBezTo>
                  <a:pt x="10415" y="886"/>
                  <a:pt x="10417" y="880"/>
                  <a:pt x="10419" y="873"/>
                </a:cubicBezTo>
                <a:cubicBezTo>
                  <a:pt x="10419" y="872"/>
                  <a:pt x="10423" y="865"/>
                  <a:pt x="10424" y="862"/>
                </a:cubicBezTo>
                <a:cubicBezTo>
                  <a:pt x="10428" y="853"/>
                  <a:pt x="10433" y="844"/>
                  <a:pt x="10438" y="836"/>
                </a:cubicBezTo>
                <a:cubicBezTo>
                  <a:pt x="10439" y="834"/>
                  <a:pt x="10445" y="825"/>
                  <a:pt x="10448" y="822"/>
                </a:cubicBezTo>
                <a:cubicBezTo>
                  <a:pt x="10450" y="819"/>
                  <a:pt x="10456" y="813"/>
                  <a:pt x="10455" y="813"/>
                </a:cubicBezTo>
                <a:cubicBezTo>
                  <a:pt x="10460" y="808"/>
                  <a:pt x="10465" y="803"/>
                  <a:pt x="10470" y="798"/>
                </a:cubicBezTo>
                <a:cubicBezTo>
                  <a:pt x="10471" y="798"/>
                  <a:pt x="10472" y="797"/>
                  <a:pt x="10472" y="797"/>
                </a:cubicBezTo>
                <a:cubicBezTo>
                  <a:pt x="10473" y="796"/>
                  <a:pt x="10473" y="796"/>
                  <a:pt x="10474" y="795"/>
                </a:cubicBezTo>
                <a:cubicBezTo>
                  <a:pt x="10483" y="790"/>
                  <a:pt x="10492" y="785"/>
                  <a:pt x="10501" y="780"/>
                </a:cubicBezTo>
                <a:cubicBezTo>
                  <a:pt x="10501" y="781"/>
                  <a:pt x="10519" y="775"/>
                  <a:pt x="10523" y="774"/>
                </a:cubicBezTo>
                <a:cubicBezTo>
                  <a:pt x="10526" y="773"/>
                  <a:pt x="10530" y="773"/>
                  <a:pt x="10533" y="772"/>
                </a:cubicBezTo>
                <a:cubicBezTo>
                  <a:pt x="10534" y="772"/>
                  <a:pt x="10534" y="772"/>
                  <a:pt x="10535" y="772"/>
                </a:cubicBezTo>
                <a:cubicBezTo>
                  <a:pt x="10539" y="772"/>
                  <a:pt x="10543" y="771"/>
                  <a:pt x="10548" y="771"/>
                </a:cubicBezTo>
                <a:cubicBezTo>
                  <a:pt x="10560" y="771"/>
                  <a:pt x="10573" y="772"/>
                  <a:pt x="10585" y="773"/>
                </a:cubicBezTo>
                <a:cubicBezTo>
                  <a:pt x="10586" y="773"/>
                  <a:pt x="10586" y="773"/>
                  <a:pt x="10587" y="773"/>
                </a:cubicBezTo>
                <a:cubicBezTo>
                  <a:pt x="10593" y="774"/>
                  <a:pt x="10599" y="775"/>
                  <a:pt x="10605" y="777"/>
                </a:cubicBezTo>
                <a:cubicBezTo>
                  <a:pt x="10615" y="779"/>
                  <a:pt x="10625" y="783"/>
                  <a:pt x="10634" y="786"/>
                </a:cubicBezTo>
                <a:cubicBezTo>
                  <a:pt x="10648" y="791"/>
                  <a:pt x="10670" y="801"/>
                  <a:pt x="10683" y="815"/>
                </a:cubicBezTo>
                <a:cubicBezTo>
                  <a:pt x="10690" y="822"/>
                  <a:pt x="10695" y="831"/>
                  <a:pt x="10702" y="838"/>
                </a:cubicBezTo>
                <a:cubicBezTo>
                  <a:pt x="10710" y="846"/>
                  <a:pt x="10721" y="851"/>
                  <a:pt x="10729" y="859"/>
                </a:cubicBezTo>
                <a:cubicBezTo>
                  <a:pt x="10743" y="873"/>
                  <a:pt x="10768" y="867"/>
                  <a:pt x="10773" y="848"/>
                </a:cubicBezTo>
                <a:cubicBezTo>
                  <a:pt x="10782" y="817"/>
                  <a:pt x="10781" y="791"/>
                  <a:pt x="10764" y="763"/>
                </a:cubicBezTo>
                <a:cubicBezTo>
                  <a:pt x="10733" y="710"/>
                  <a:pt x="10687" y="670"/>
                  <a:pt x="10627" y="647"/>
                </a:cubicBezTo>
                <a:cubicBezTo>
                  <a:pt x="10572" y="626"/>
                  <a:pt x="10504" y="625"/>
                  <a:pt x="10448" y="645"/>
                </a:cubicBezTo>
                <a:cubicBezTo>
                  <a:pt x="10314" y="692"/>
                  <a:pt x="10239" y="835"/>
                  <a:pt x="10252" y="974"/>
                </a:cubicBezTo>
                <a:cubicBezTo>
                  <a:pt x="10266" y="1129"/>
                  <a:pt x="10372" y="1245"/>
                  <a:pt x="10515" y="1299"/>
                </a:cubicBezTo>
                <a:cubicBezTo>
                  <a:pt x="10662" y="1355"/>
                  <a:pt x="10828" y="1322"/>
                  <a:pt x="10961" y="1246"/>
                </a:cubicBezTo>
                <a:cubicBezTo>
                  <a:pt x="11094" y="1169"/>
                  <a:pt x="11211" y="1046"/>
                  <a:pt x="11258" y="898"/>
                </a:cubicBezTo>
                <a:cubicBezTo>
                  <a:pt x="11305" y="753"/>
                  <a:pt x="11284" y="602"/>
                  <a:pt x="11219" y="466"/>
                </a:cubicBezTo>
                <a:cubicBezTo>
                  <a:pt x="11094" y="208"/>
                  <a:pt x="10807" y="70"/>
                  <a:pt x="10534" y="35"/>
                </a:cubicBezTo>
                <a:cubicBezTo>
                  <a:pt x="10256" y="0"/>
                  <a:pt x="9967" y="75"/>
                  <a:pt x="9745" y="244"/>
                </a:cubicBezTo>
                <a:cubicBezTo>
                  <a:pt x="9736" y="251"/>
                  <a:pt x="9744" y="265"/>
                  <a:pt x="9753" y="258"/>
                </a:cubicBezTo>
                <a:close/>
                <a:moveTo>
                  <a:pt x="323" y="1618"/>
                </a:moveTo>
                <a:cubicBezTo>
                  <a:pt x="327" y="1611"/>
                  <a:pt x="331" y="1607"/>
                  <a:pt x="340" y="1602"/>
                </a:cubicBezTo>
                <a:cubicBezTo>
                  <a:pt x="354" y="1594"/>
                  <a:pt x="354" y="1594"/>
                  <a:pt x="372" y="1590"/>
                </a:cubicBezTo>
                <a:cubicBezTo>
                  <a:pt x="375" y="1589"/>
                  <a:pt x="378" y="1588"/>
                  <a:pt x="380" y="1588"/>
                </a:cubicBezTo>
                <a:cubicBezTo>
                  <a:pt x="382" y="1588"/>
                  <a:pt x="384" y="1587"/>
                  <a:pt x="385" y="1587"/>
                </a:cubicBezTo>
                <a:cubicBezTo>
                  <a:pt x="394" y="1587"/>
                  <a:pt x="402" y="1587"/>
                  <a:pt x="411" y="1587"/>
                </a:cubicBezTo>
                <a:cubicBezTo>
                  <a:pt x="410" y="1588"/>
                  <a:pt x="424" y="1590"/>
                  <a:pt x="426" y="1591"/>
                </a:cubicBezTo>
                <a:cubicBezTo>
                  <a:pt x="430" y="1592"/>
                  <a:pt x="433" y="1593"/>
                  <a:pt x="437" y="1594"/>
                </a:cubicBezTo>
                <a:cubicBezTo>
                  <a:pt x="437" y="1594"/>
                  <a:pt x="438" y="1595"/>
                  <a:pt x="439" y="1595"/>
                </a:cubicBezTo>
                <a:cubicBezTo>
                  <a:pt x="453" y="1603"/>
                  <a:pt x="458" y="1607"/>
                  <a:pt x="471" y="1623"/>
                </a:cubicBezTo>
                <a:cubicBezTo>
                  <a:pt x="484" y="1638"/>
                  <a:pt x="492" y="1657"/>
                  <a:pt x="499" y="1676"/>
                </a:cubicBezTo>
                <a:cubicBezTo>
                  <a:pt x="438" y="1670"/>
                  <a:pt x="378" y="1652"/>
                  <a:pt x="323" y="1618"/>
                </a:cubicBezTo>
                <a:close/>
                <a:moveTo>
                  <a:pt x="1096" y="567"/>
                </a:moveTo>
                <a:cubicBezTo>
                  <a:pt x="946" y="397"/>
                  <a:pt x="640" y="323"/>
                  <a:pt x="450" y="470"/>
                </a:cubicBezTo>
                <a:cubicBezTo>
                  <a:pt x="428" y="488"/>
                  <a:pt x="408" y="510"/>
                  <a:pt x="390" y="532"/>
                </a:cubicBezTo>
                <a:cubicBezTo>
                  <a:pt x="390" y="532"/>
                  <a:pt x="391" y="533"/>
                  <a:pt x="391" y="532"/>
                </a:cubicBezTo>
                <a:cubicBezTo>
                  <a:pt x="496" y="429"/>
                  <a:pt x="654" y="399"/>
                  <a:pt x="795" y="432"/>
                </a:cubicBezTo>
                <a:cubicBezTo>
                  <a:pt x="942" y="466"/>
                  <a:pt x="1065" y="562"/>
                  <a:pt x="1125" y="702"/>
                </a:cubicBezTo>
                <a:cubicBezTo>
                  <a:pt x="1194" y="861"/>
                  <a:pt x="1180" y="1042"/>
                  <a:pt x="1122" y="1202"/>
                </a:cubicBezTo>
                <a:cubicBezTo>
                  <a:pt x="1065" y="1357"/>
                  <a:pt x="960" y="1506"/>
                  <a:pt x="820" y="1595"/>
                </a:cubicBezTo>
                <a:cubicBezTo>
                  <a:pt x="756" y="1636"/>
                  <a:pt x="683" y="1663"/>
                  <a:pt x="609" y="1673"/>
                </a:cubicBezTo>
                <a:cubicBezTo>
                  <a:pt x="594" y="1609"/>
                  <a:pt x="560" y="1544"/>
                  <a:pt x="503" y="1507"/>
                </a:cubicBezTo>
                <a:cubicBezTo>
                  <a:pt x="453" y="1475"/>
                  <a:pt x="385" y="1471"/>
                  <a:pt x="330" y="1488"/>
                </a:cubicBezTo>
                <a:cubicBezTo>
                  <a:pt x="275" y="1506"/>
                  <a:pt x="224" y="1547"/>
                  <a:pt x="213" y="1606"/>
                </a:cubicBezTo>
                <a:cubicBezTo>
                  <a:pt x="210" y="1623"/>
                  <a:pt x="209" y="1641"/>
                  <a:pt x="213" y="1658"/>
                </a:cubicBezTo>
                <a:cubicBezTo>
                  <a:pt x="220" y="1684"/>
                  <a:pt x="242" y="1697"/>
                  <a:pt x="262" y="1710"/>
                </a:cubicBezTo>
                <a:cubicBezTo>
                  <a:pt x="296" y="1732"/>
                  <a:pt x="333" y="1749"/>
                  <a:pt x="370" y="1762"/>
                </a:cubicBezTo>
                <a:cubicBezTo>
                  <a:pt x="418" y="1778"/>
                  <a:pt x="468" y="1787"/>
                  <a:pt x="518" y="1789"/>
                </a:cubicBezTo>
                <a:cubicBezTo>
                  <a:pt x="523" y="1869"/>
                  <a:pt x="516" y="1953"/>
                  <a:pt x="514" y="2033"/>
                </a:cubicBezTo>
                <a:cubicBezTo>
                  <a:pt x="512" y="2152"/>
                  <a:pt x="507" y="2272"/>
                  <a:pt x="507" y="2391"/>
                </a:cubicBezTo>
                <a:cubicBezTo>
                  <a:pt x="508" y="2525"/>
                  <a:pt x="514" y="2657"/>
                  <a:pt x="526" y="2791"/>
                </a:cubicBezTo>
                <a:cubicBezTo>
                  <a:pt x="529" y="2821"/>
                  <a:pt x="569" y="2820"/>
                  <a:pt x="573" y="2791"/>
                </a:cubicBezTo>
                <a:cubicBezTo>
                  <a:pt x="599" y="2598"/>
                  <a:pt x="610" y="2406"/>
                  <a:pt x="615" y="2212"/>
                </a:cubicBezTo>
                <a:lnTo>
                  <a:pt x="622" y="1923"/>
                </a:lnTo>
                <a:cubicBezTo>
                  <a:pt x="623" y="1876"/>
                  <a:pt x="625" y="1829"/>
                  <a:pt x="623" y="1783"/>
                </a:cubicBezTo>
                <a:cubicBezTo>
                  <a:pt x="692" y="1773"/>
                  <a:pt x="760" y="1751"/>
                  <a:pt x="821" y="1719"/>
                </a:cubicBezTo>
                <a:cubicBezTo>
                  <a:pt x="958" y="1648"/>
                  <a:pt x="1068" y="1529"/>
                  <a:pt x="1143" y="1397"/>
                </a:cubicBezTo>
                <a:cubicBezTo>
                  <a:pt x="1286" y="1148"/>
                  <a:pt x="1294" y="790"/>
                  <a:pt x="1096" y="567"/>
                </a:cubicBezTo>
                <a:close/>
                <a:moveTo>
                  <a:pt x="1560" y="244"/>
                </a:moveTo>
                <a:cubicBezTo>
                  <a:pt x="1337" y="75"/>
                  <a:pt x="1048" y="0"/>
                  <a:pt x="771" y="35"/>
                </a:cubicBezTo>
                <a:cubicBezTo>
                  <a:pt x="498" y="70"/>
                  <a:pt x="211" y="208"/>
                  <a:pt x="86" y="466"/>
                </a:cubicBezTo>
                <a:cubicBezTo>
                  <a:pt x="20" y="602"/>
                  <a:pt x="0" y="753"/>
                  <a:pt x="46" y="898"/>
                </a:cubicBezTo>
                <a:cubicBezTo>
                  <a:pt x="93" y="1046"/>
                  <a:pt x="211" y="1169"/>
                  <a:pt x="344" y="1246"/>
                </a:cubicBezTo>
                <a:cubicBezTo>
                  <a:pt x="477" y="1322"/>
                  <a:pt x="643" y="1355"/>
                  <a:pt x="790" y="1299"/>
                </a:cubicBezTo>
                <a:cubicBezTo>
                  <a:pt x="933" y="1245"/>
                  <a:pt x="1038" y="1129"/>
                  <a:pt x="1053" y="974"/>
                </a:cubicBezTo>
                <a:cubicBezTo>
                  <a:pt x="1066" y="835"/>
                  <a:pt x="990" y="692"/>
                  <a:pt x="856" y="645"/>
                </a:cubicBezTo>
                <a:cubicBezTo>
                  <a:pt x="800" y="625"/>
                  <a:pt x="732" y="626"/>
                  <a:pt x="677" y="647"/>
                </a:cubicBezTo>
                <a:cubicBezTo>
                  <a:pt x="617" y="670"/>
                  <a:pt x="571" y="710"/>
                  <a:pt x="540" y="763"/>
                </a:cubicBezTo>
                <a:cubicBezTo>
                  <a:pt x="524" y="791"/>
                  <a:pt x="523" y="817"/>
                  <a:pt x="531" y="848"/>
                </a:cubicBezTo>
                <a:cubicBezTo>
                  <a:pt x="537" y="867"/>
                  <a:pt x="561" y="873"/>
                  <a:pt x="575" y="859"/>
                </a:cubicBezTo>
                <a:cubicBezTo>
                  <a:pt x="584" y="851"/>
                  <a:pt x="595" y="846"/>
                  <a:pt x="603" y="838"/>
                </a:cubicBezTo>
                <a:cubicBezTo>
                  <a:pt x="610" y="831"/>
                  <a:pt x="615" y="822"/>
                  <a:pt x="621" y="815"/>
                </a:cubicBezTo>
                <a:cubicBezTo>
                  <a:pt x="635" y="801"/>
                  <a:pt x="657" y="791"/>
                  <a:pt x="670" y="786"/>
                </a:cubicBezTo>
                <a:cubicBezTo>
                  <a:pt x="680" y="783"/>
                  <a:pt x="690" y="779"/>
                  <a:pt x="700" y="777"/>
                </a:cubicBezTo>
                <a:cubicBezTo>
                  <a:pt x="706" y="775"/>
                  <a:pt x="712" y="774"/>
                  <a:pt x="718" y="773"/>
                </a:cubicBezTo>
                <a:cubicBezTo>
                  <a:pt x="718" y="773"/>
                  <a:pt x="719" y="773"/>
                  <a:pt x="719" y="773"/>
                </a:cubicBezTo>
                <a:cubicBezTo>
                  <a:pt x="732" y="772"/>
                  <a:pt x="744" y="771"/>
                  <a:pt x="757" y="771"/>
                </a:cubicBezTo>
                <a:cubicBezTo>
                  <a:pt x="761" y="771"/>
                  <a:pt x="765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ubicBezTo>
                  <a:pt x="775" y="773"/>
                  <a:pt x="778" y="773"/>
                  <a:pt x="782" y="774"/>
                </a:cubicBezTo>
                <a:cubicBezTo>
                  <a:pt x="785" y="775"/>
                  <a:pt x="804" y="781"/>
                  <a:pt x="804" y="780"/>
                </a:cubicBezTo>
                <a:cubicBezTo>
                  <a:pt x="813" y="785"/>
                  <a:pt x="822" y="790"/>
                  <a:pt x="830" y="795"/>
                </a:cubicBezTo>
                <a:cubicBezTo>
                  <a:pt x="831" y="796"/>
                  <a:pt x="832" y="796"/>
                  <a:pt x="832" y="797"/>
                </a:cubicBezTo>
                <a:cubicBezTo>
                  <a:pt x="833" y="797"/>
                  <a:pt x="833" y="798"/>
                  <a:pt x="834" y="798"/>
                </a:cubicBezTo>
                <a:cubicBezTo>
                  <a:pt x="839" y="803"/>
                  <a:pt x="844" y="808"/>
                  <a:pt x="849" y="813"/>
                </a:cubicBezTo>
                <a:cubicBezTo>
                  <a:pt x="849" y="813"/>
                  <a:pt x="854" y="819"/>
                  <a:pt x="857" y="822"/>
                </a:cubicBezTo>
                <a:cubicBezTo>
                  <a:pt x="859" y="825"/>
                  <a:pt x="866" y="834"/>
                  <a:pt x="866" y="836"/>
                </a:cubicBezTo>
                <a:cubicBezTo>
                  <a:pt x="872" y="844"/>
                  <a:pt x="876" y="853"/>
                  <a:pt x="881" y="862"/>
                </a:cubicBezTo>
                <a:cubicBezTo>
                  <a:pt x="882" y="865"/>
                  <a:pt x="885" y="872"/>
                  <a:pt x="885" y="873"/>
                </a:cubicBezTo>
                <a:cubicBezTo>
                  <a:pt x="888" y="880"/>
                  <a:pt x="890" y="886"/>
                  <a:pt x="891" y="893"/>
                </a:cubicBezTo>
                <a:cubicBezTo>
                  <a:pt x="893" y="898"/>
                  <a:pt x="896" y="922"/>
                  <a:pt x="896" y="918"/>
                </a:cubicBezTo>
                <a:cubicBezTo>
                  <a:pt x="897" y="931"/>
                  <a:pt x="898" y="943"/>
                  <a:pt x="897" y="956"/>
                </a:cubicBezTo>
                <a:cubicBezTo>
                  <a:pt x="897" y="961"/>
                  <a:pt x="896" y="966"/>
                  <a:pt x="896" y="971"/>
                </a:cubicBezTo>
                <a:cubicBezTo>
                  <a:pt x="895" y="974"/>
                  <a:pt x="894" y="983"/>
                  <a:pt x="893" y="984"/>
                </a:cubicBezTo>
                <a:cubicBezTo>
                  <a:pt x="891" y="996"/>
                  <a:pt x="887" y="1007"/>
                  <a:pt x="883" y="1018"/>
                </a:cubicBezTo>
                <a:cubicBezTo>
                  <a:pt x="883" y="1020"/>
                  <a:pt x="883" y="1021"/>
                  <a:pt x="882" y="1022"/>
                </a:cubicBezTo>
                <a:cubicBezTo>
                  <a:pt x="882" y="1023"/>
                  <a:pt x="881" y="1024"/>
                  <a:pt x="880" y="1025"/>
                </a:cubicBezTo>
                <a:cubicBezTo>
                  <a:pt x="878" y="1029"/>
                  <a:pt x="876" y="1033"/>
                  <a:pt x="874" y="1037"/>
                </a:cubicBezTo>
                <a:cubicBezTo>
                  <a:pt x="870" y="1044"/>
                  <a:pt x="866" y="1051"/>
                  <a:pt x="862" y="1057"/>
                </a:cubicBezTo>
                <a:cubicBezTo>
                  <a:pt x="858" y="1062"/>
                  <a:pt x="857" y="1063"/>
                  <a:pt x="857" y="1063"/>
                </a:cubicBezTo>
                <a:cubicBezTo>
                  <a:pt x="856" y="1065"/>
                  <a:pt x="855" y="1067"/>
                  <a:pt x="853" y="1068"/>
                </a:cubicBezTo>
                <a:cubicBezTo>
                  <a:pt x="844" y="1079"/>
                  <a:pt x="834" y="1089"/>
                  <a:pt x="824" y="1098"/>
                </a:cubicBezTo>
                <a:cubicBezTo>
                  <a:pt x="824" y="1098"/>
                  <a:pt x="817" y="1103"/>
                  <a:pt x="814" y="1106"/>
                </a:cubicBezTo>
                <a:cubicBezTo>
                  <a:pt x="810" y="1109"/>
                  <a:pt x="803" y="1115"/>
                  <a:pt x="804" y="1114"/>
                </a:cubicBezTo>
                <a:cubicBezTo>
                  <a:pt x="792" y="1122"/>
                  <a:pt x="780" y="1129"/>
                  <a:pt x="767" y="1136"/>
                </a:cubicBezTo>
                <a:cubicBezTo>
                  <a:pt x="762" y="1138"/>
                  <a:pt x="758" y="1140"/>
                  <a:pt x="753" y="1143"/>
                </a:cubicBezTo>
                <a:cubicBezTo>
                  <a:pt x="755" y="1141"/>
                  <a:pt x="735" y="1150"/>
                  <a:pt x="733" y="1151"/>
                </a:cubicBezTo>
                <a:cubicBezTo>
                  <a:pt x="720" y="1155"/>
                  <a:pt x="708" y="1158"/>
                  <a:pt x="695" y="1161"/>
                </a:cubicBezTo>
                <a:cubicBezTo>
                  <a:pt x="688" y="1163"/>
                  <a:pt x="680" y="1164"/>
                  <a:pt x="672" y="1166"/>
                </a:cubicBezTo>
                <a:cubicBezTo>
                  <a:pt x="671" y="1166"/>
                  <a:pt x="671" y="1166"/>
                  <a:pt x="670" y="1166"/>
                </a:cubicBezTo>
                <a:cubicBezTo>
                  <a:pt x="655" y="1168"/>
                  <a:pt x="639" y="1169"/>
                  <a:pt x="624" y="1169"/>
                </a:cubicBezTo>
                <a:cubicBezTo>
                  <a:pt x="618" y="1169"/>
                  <a:pt x="613" y="1168"/>
                  <a:pt x="607" y="1168"/>
                </a:cubicBezTo>
                <a:cubicBezTo>
                  <a:pt x="605" y="1168"/>
                  <a:pt x="582" y="1166"/>
                  <a:pt x="583" y="1166"/>
                </a:cubicBezTo>
                <a:cubicBezTo>
                  <a:pt x="519" y="1157"/>
                  <a:pt x="468" y="1137"/>
                  <a:pt x="415" y="1106"/>
                </a:cubicBezTo>
                <a:cubicBezTo>
                  <a:pt x="312" y="1045"/>
                  <a:pt x="221" y="953"/>
                  <a:pt x="168" y="842"/>
                </a:cubicBezTo>
                <a:cubicBezTo>
                  <a:pt x="118" y="738"/>
                  <a:pt x="126" y="606"/>
                  <a:pt x="166" y="500"/>
                </a:cubicBezTo>
                <a:cubicBezTo>
                  <a:pt x="256" y="266"/>
                  <a:pt x="507" y="122"/>
                  <a:pt x="743" y="78"/>
                </a:cubicBezTo>
                <a:cubicBezTo>
                  <a:pt x="1023" y="26"/>
                  <a:pt x="1321" y="93"/>
                  <a:pt x="1552" y="258"/>
                </a:cubicBezTo>
                <a:cubicBezTo>
                  <a:pt x="1560" y="265"/>
                  <a:pt x="1568" y="251"/>
                  <a:pt x="1560" y="244"/>
                </a:cubicBezTo>
                <a:close/>
                <a:moveTo>
                  <a:pt x="1794" y="322"/>
                </a:moveTo>
                <a:cubicBezTo>
                  <a:pt x="1863" y="322"/>
                  <a:pt x="1932" y="322"/>
                  <a:pt x="2001" y="322"/>
                </a:cubicBezTo>
                <a:cubicBezTo>
                  <a:pt x="2188" y="322"/>
                  <a:pt x="2375" y="322"/>
                  <a:pt x="2562" y="322"/>
                </a:cubicBezTo>
                <a:cubicBezTo>
                  <a:pt x="2839" y="322"/>
                  <a:pt x="3116" y="322"/>
                  <a:pt x="3393" y="322"/>
                </a:cubicBezTo>
                <a:cubicBezTo>
                  <a:pt x="3731" y="322"/>
                  <a:pt x="4069" y="322"/>
                  <a:pt x="4407" y="322"/>
                </a:cubicBezTo>
                <a:cubicBezTo>
                  <a:pt x="4776" y="322"/>
                  <a:pt x="5145" y="322"/>
                  <a:pt x="5513" y="322"/>
                </a:cubicBezTo>
                <a:cubicBezTo>
                  <a:pt x="5888" y="322"/>
                  <a:pt x="6263" y="322"/>
                  <a:pt x="6638" y="322"/>
                </a:cubicBezTo>
                <a:cubicBezTo>
                  <a:pt x="6985" y="322"/>
                  <a:pt x="7332" y="322"/>
                  <a:pt x="7679" y="322"/>
                </a:cubicBezTo>
                <a:cubicBezTo>
                  <a:pt x="7974" y="322"/>
                  <a:pt x="8268" y="322"/>
                  <a:pt x="8563" y="322"/>
                </a:cubicBezTo>
                <a:cubicBezTo>
                  <a:pt x="8774" y="322"/>
                  <a:pt x="8986" y="322"/>
                  <a:pt x="9198" y="322"/>
                </a:cubicBezTo>
                <a:cubicBezTo>
                  <a:pt x="9298" y="322"/>
                  <a:pt x="9398" y="324"/>
                  <a:pt x="9498" y="322"/>
                </a:cubicBezTo>
                <a:cubicBezTo>
                  <a:pt x="9502" y="322"/>
                  <a:pt x="9507" y="322"/>
                  <a:pt x="9511" y="322"/>
                </a:cubicBezTo>
                <a:cubicBezTo>
                  <a:pt x="9576" y="322"/>
                  <a:pt x="9576" y="221"/>
                  <a:pt x="9511" y="221"/>
                </a:cubicBezTo>
                <a:cubicBezTo>
                  <a:pt x="9442" y="221"/>
                  <a:pt x="9372" y="221"/>
                  <a:pt x="9303" y="221"/>
                </a:cubicBezTo>
                <a:cubicBezTo>
                  <a:pt x="9116" y="221"/>
                  <a:pt x="8929" y="221"/>
                  <a:pt x="8743" y="221"/>
                </a:cubicBezTo>
                <a:cubicBezTo>
                  <a:pt x="8466" y="221"/>
                  <a:pt x="8189" y="221"/>
                  <a:pt x="7912" y="221"/>
                </a:cubicBezTo>
                <a:cubicBezTo>
                  <a:pt x="7574" y="221"/>
                  <a:pt x="7236" y="221"/>
                  <a:pt x="6898" y="221"/>
                </a:cubicBezTo>
                <a:cubicBezTo>
                  <a:pt x="6529" y="221"/>
                  <a:pt x="6160" y="221"/>
                  <a:pt x="5791" y="221"/>
                </a:cubicBezTo>
                <a:cubicBezTo>
                  <a:pt x="5416" y="221"/>
                  <a:pt x="5041" y="221"/>
                  <a:pt x="4667" y="221"/>
                </a:cubicBezTo>
                <a:cubicBezTo>
                  <a:pt x="4319" y="221"/>
                  <a:pt x="3972" y="221"/>
                  <a:pt x="3625" y="221"/>
                </a:cubicBezTo>
                <a:cubicBezTo>
                  <a:pt x="3331" y="221"/>
                  <a:pt x="3036" y="221"/>
                  <a:pt x="2742" y="221"/>
                </a:cubicBezTo>
                <a:cubicBezTo>
                  <a:pt x="2530" y="221"/>
                  <a:pt x="2319" y="221"/>
                  <a:pt x="2107" y="221"/>
                </a:cubicBezTo>
                <a:cubicBezTo>
                  <a:pt x="2007" y="221"/>
                  <a:pt x="1907" y="219"/>
                  <a:pt x="1807" y="221"/>
                </a:cubicBezTo>
                <a:cubicBezTo>
                  <a:pt x="1802" y="221"/>
                  <a:pt x="1798" y="221"/>
                  <a:pt x="1794" y="221"/>
                </a:cubicBezTo>
                <a:cubicBezTo>
                  <a:pt x="1729" y="221"/>
                  <a:pt x="1729" y="322"/>
                  <a:pt x="1794" y="322"/>
                </a:cubicBezTo>
                <a:close/>
                <a:moveTo>
                  <a:pt x="615" y="12560"/>
                </a:moveTo>
                <a:cubicBezTo>
                  <a:pt x="615" y="12475"/>
                  <a:pt x="615" y="12390"/>
                  <a:pt x="615" y="12304"/>
                </a:cubicBezTo>
                <a:cubicBezTo>
                  <a:pt x="615" y="12074"/>
                  <a:pt x="615" y="11843"/>
                  <a:pt x="615" y="11613"/>
                </a:cubicBezTo>
                <a:cubicBezTo>
                  <a:pt x="615" y="11272"/>
                  <a:pt x="615" y="10930"/>
                  <a:pt x="615" y="10588"/>
                </a:cubicBezTo>
                <a:cubicBezTo>
                  <a:pt x="615" y="10172"/>
                  <a:pt x="615" y="9755"/>
                  <a:pt x="615" y="9338"/>
                </a:cubicBezTo>
                <a:cubicBezTo>
                  <a:pt x="615" y="8883"/>
                  <a:pt x="615" y="8429"/>
                  <a:pt x="615" y="7974"/>
                </a:cubicBezTo>
                <a:cubicBezTo>
                  <a:pt x="615" y="7512"/>
                  <a:pt x="615" y="7049"/>
                  <a:pt x="615" y="6587"/>
                </a:cubicBezTo>
                <a:cubicBezTo>
                  <a:pt x="615" y="6159"/>
                  <a:pt x="615" y="5731"/>
                  <a:pt x="615" y="5303"/>
                </a:cubicBezTo>
                <a:cubicBezTo>
                  <a:pt x="615" y="4940"/>
                  <a:pt x="615" y="4577"/>
                  <a:pt x="615" y="4214"/>
                </a:cubicBezTo>
                <a:cubicBezTo>
                  <a:pt x="615" y="3953"/>
                  <a:pt x="615" y="3692"/>
                  <a:pt x="615" y="3431"/>
                </a:cubicBezTo>
                <a:cubicBezTo>
                  <a:pt x="615" y="3307"/>
                  <a:pt x="618" y="3184"/>
                  <a:pt x="615" y="3061"/>
                </a:cubicBezTo>
                <a:cubicBezTo>
                  <a:pt x="615" y="3055"/>
                  <a:pt x="615" y="3050"/>
                  <a:pt x="615" y="3045"/>
                </a:cubicBezTo>
                <a:cubicBezTo>
                  <a:pt x="615" y="2980"/>
                  <a:pt x="514" y="2979"/>
                  <a:pt x="514" y="3045"/>
                </a:cubicBezTo>
                <a:cubicBezTo>
                  <a:pt x="514" y="3130"/>
                  <a:pt x="514" y="3215"/>
                  <a:pt x="514" y="3301"/>
                </a:cubicBezTo>
                <a:cubicBezTo>
                  <a:pt x="514" y="3531"/>
                  <a:pt x="514" y="3762"/>
                  <a:pt x="514" y="3992"/>
                </a:cubicBezTo>
                <a:cubicBezTo>
                  <a:pt x="514" y="4333"/>
                  <a:pt x="514" y="4675"/>
                  <a:pt x="514" y="5017"/>
                </a:cubicBezTo>
                <a:cubicBezTo>
                  <a:pt x="514" y="5433"/>
                  <a:pt x="514" y="5850"/>
                  <a:pt x="514" y="6267"/>
                </a:cubicBezTo>
                <a:cubicBezTo>
                  <a:pt x="514" y="6722"/>
                  <a:pt x="514" y="7176"/>
                  <a:pt x="514" y="7631"/>
                </a:cubicBezTo>
                <a:cubicBezTo>
                  <a:pt x="514" y="8093"/>
                  <a:pt x="514" y="8556"/>
                  <a:pt x="514" y="9018"/>
                </a:cubicBezTo>
                <a:cubicBezTo>
                  <a:pt x="514" y="9446"/>
                  <a:pt x="514" y="9874"/>
                  <a:pt x="514" y="10302"/>
                </a:cubicBezTo>
                <a:cubicBezTo>
                  <a:pt x="514" y="10665"/>
                  <a:pt x="514" y="11028"/>
                  <a:pt x="514" y="11391"/>
                </a:cubicBezTo>
                <a:cubicBezTo>
                  <a:pt x="514" y="11652"/>
                  <a:pt x="514" y="11913"/>
                  <a:pt x="514" y="12174"/>
                </a:cubicBezTo>
                <a:cubicBezTo>
                  <a:pt x="514" y="12298"/>
                  <a:pt x="512" y="12421"/>
                  <a:pt x="514" y="12544"/>
                </a:cubicBezTo>
                <a:cubicBezTo>
                  <a:pt x="515" y="12550"/>
                  <a:pt x="514" y="12555"/>
                  <a:pt x="514" y="12560"/>
                </a:cubicBezTo>
                <a:cubicBezTo>
                  <a:pt x="514" y="12625"/>
                  <a:pt x="615" y="12626"/>
                  <a:pt x="615" y="12560"/>
                </a:cubicBezTo>
                <a:close/>
                <a:moveTo>
                  <a:pt x="817" y="13588"/>
                </a:moveTo>
                <a:cubicBezTo>
                  <a:pt x="817" y="13484"/>
                  <a:pt x="817" y="13379"/>
                  <a:pt x="817" y="13275"/>
                </a:cubicBezTo>
                <a:cubicBezTo>
                  <a:pt x="817" y="12994"/>
                  <a:pt x="817" y="12712"/>
                  <a:pt x="817" y="12431"/>
                </a:cubicBezTo>
                <a:cubicBezTo>
                  <a:pt x="817" y="12013"/>
                  <a:pt x="817" y="11596"/>
                  <a:pt x="817" y="11179"/>
                </a:cubicBezTo>
                <a:cubicBezTo>
                  <a:pt x="817" y="10669"/>
                  <a:pt x="817" y="10160"/>
                  <a:pt x="817" y="9651"/>
                </a:cubicBezTo>
                <a:cubicBezTo>
                  <a:pt x="817" y="9095"/>
                  <a:pt x="817" y="8540"/>
                  <a:pt x="817" y="7984"/>
                </a:cubicBezTo>
                <a:cubicBezTo>
                  <a:pt x="817" y="7419"/>
                  <a:pt x="817" y="6854"/>
                  <a:pt x="817" y="6289"/>
                </a:cubicBezTo>
                <a:cubicBezTo>
                  <a:pt x="817" y="5766"/>
                  <a:pt x="817" y="5243"/>
                  <a:pt x="817" y="4720"/>
                </a:cubicBezTo>
                <a:cubicBezTo>
                  <a:pt x="817" y="4277"/>
                  <a:pt x="817" y="3833"/>
                  <a:pt x="817" y="3390"/>
                </a:cubicBezTo>
                <a:cubicBezTo>
                  <a:pt x="817" y="3071"/>
                  <a:pt x="817" y="2752"/>
                  <a:pt x="817" y="2433"/>
                </a:cubicBezTo>
                <a:cubicBezTo>
                  <a:pt x="817" y="2282"/>
                  <a:pt x="820" y="2132"/>
                  <a:pt x="817" y="1981"/>
                </a:cubicBezTo>
                <a:cubicBezTo>
                  <a:pt x="817" y="1974"/>
                  <a:pt x="817" y="1968"/>
                  <a:pt x="817" y="1961"/>
                </a:cubicBezTo>
                <a:cubicBezTo>
                  <a:pt x="817" y="1929"/>
                  <a:pt x="767" y="1929"/>
                  <a:pt x="767" y="1961"/>
                </a:cubicBezTo>
                <a:cubicBezTo>
                  <a:pt x="767" y="2065"/>
                  <a:pt x="767" y="2170"/>
                  <a:pt x="767" y="2274"/>
                </a:cubicBezTo>
                <a:cubicBezTo>
                  <a:pt x="767" y="2556"/>
                  <a:pt x="767" y="2837"/>
                  <a:pt x="767" y="3119"/>
                </a:cubicBezTo>
                <a:cubicBezTo>
                  <a:pt x="767" y="3536"/>
                  <a:pt x="767" y="3953"/>
                  <a:pt x="767" y="4371"/>
                </a:cubicBezTo>
                <a:cubicBezTo>
                  <a:pt x="767" y="4880"/>
                  <a:pt x="767" y="5389"/>
                  <a:pt x="767" y="5898"/>
                </a:cubicBezTo>
                <a:cubicBezTo>
                  <a:pt x="767" y="6454"/>
                  <a:pt x="767" y="7010"/>
                  <a:pt x="767" y="7565"/>
                </a:cubicBezTo>
                <a:cubicBezTo>
                  <a:pt x="767" y="8130"/>
                  <a:pt x="767" y="8695"/>
                  <a:pt x="767" y="9260"/>
                </a:cubicBezTo>
                <a:cubicBezTo>
                  <a:pt x="767" y="9783"/>
                  <a:pt x="767" y="10306"/>
                  <a:pt x="767" y="10829"/>
                </a:cubicBezTo>
                <a:cubicBezTo>
                  <a:pt x="767" y="11272"/>
                  <a:pt x="767" y="11716"/>
                  <a:pt x="767" y="12159"/>
                </a:cubicBezTo>
                <a:cubicBezTo>
                  <a:pt x="767" y="12478"/>
                  <a:pt x="767" y="12797"/>
                  <a:pt x="767" y="13116"/>
                </a:cubicBezTo>
                <a:cubicBezTo>
                  <a:pt x="767" y="13267"/>
                  <a:pt x="765" y="13418"/>
                  <a:pt x="767" y="13568"/>
                </a:cubicBezTo>
                <a:cubicBezTo>
                  <a:pt x="767" y="13575"/>
                  <a:pt x="767" y="13582"/>
                  <a:pt x="767" y="13588"/>
                </a:cubicBezTo>
                <a:cubicBezTo>
                  <a:pt x="767" y="13621"/>
                  <a:pt x="817" y="13621"/>
                  <a:pt x="817" y="13588"/>
                </a:cubicBezTo>
                <a:close/>
                <a:moveTo>
                  <a:pt x="10057" y="15097"/>
                </a:moveTo>
                <a:cubicBezTo>
                  <a:pt x="9978" y="15097"/>
                  <a:pt x="9899" y="15097"/>
                  <a:pt x="9820" y="15097"/>
                </a:cubicBezTo>
                <a:cubicBezTo>
                  <a:pt x="9607" y="15097"/>
                  <a:pt x="9394" y="15097"/>
                  <a:pt x="9181" y="15097"/>
                </a:cubicBezTo>
                <a:cubicBezTo>
                  <a:pt x="8864" y="15097"/>
                  <a:pt x="8547" y="15097"/>
                  <a:pt x="8230" y="15097"/>
                </a:cubicBezTo>
                <a:cubicBezTo>
                  <a:pt x="7845" y="15097"/>
                  <a:pt x="7461" y="15097"/>
                  <a:pt x="7077" y="15097"/>
                </a:cubicBezTo>
                <a:cubicBezTo>
                  <a:pt x="6654" y="15097"/>
                  <a:pt x="6230" y="15097"/>
                  <a:pt x="5806" y="15097"/>
                </a:cubicBezTo>
                <a:cubicBezTo>
                  <a:pt x="5382" y="15097"/>
                  <a:pt x="4957" y="15097"/>
                  <a:pt x="4532" y="15097"/>
                </a:cubicBezTo>
                <a:cubicBezTo>
                  <a:pt x="4133" y="15097"/>
                  <a:pt x="3735" y="15097"/>
                  <a:pt x="3336" y="15097"/>
                </a:cubicBezTo>
                <a:cubicBezTo>
                  <a:pt x="3001" y="15097"/>
                  <a:pt x="2667" y="15097"/>
                  <a:pt x="2332" y="15097"/>
                </a:cubicBezTo>
                <a:cubicBezTo>
                  <a:pt x="2090" y="15097"/>
                  <a:pt x="1847" y="15097"/>
                  <a:pt x="1605" y="15097"/>
                </a:cubicBezTo>
                <a:cubicBezTo>
                  <a:pt x="1491" y="15097"/>
                  <a:pt x="1377" y="15095"/>
                  <a:pt x="1263" y="15097"/>
                </a:cubicBezTo>
                <a:cubicBezTo>
                  <a:pt x="1258" y="15097"/>
                  <a:pt x="1253" y="15097"/>
                  <a:pt x="1248" y="15097"/>
                </a:cubicBezTo>
                <a:cubicBezTo>
                  <a:pt x="1215" y="15097"/>
                  <a:pt x="1215" y="15147"/>
                  <a:pt x="1248" y="15147"/>
                </a:cubicBezTo>
                <a:cubicBezTo>
                  <a:pt x="1327" y="15147"/>
                  <a:pt x="1406" y="15147"/>
                  <a:pt x="1485" y="15147"/>
                </a:cubicBezTo>
                <a:cubicBezTo>
                  <a:pt x="1698" y="15147"/>
                  <a:pt x="1911" y="15147"/>
                  <a:pt x="2124" y="15147"/>
                </a:cubicBezTo>
                <a:cubicBezTo>
                  <a:pt x="2441" y="15147"/>
                  <a:pt x="2758" y="15147"/>
                  <a:pt x="3075" y="15147"/>
                </a:cubicBezTo>
                <a:cubicBezTo>
                  <a:pt x="3459" y="15147"/>
                  <a:pt x="3843" y="15147"/>
                  <a:pt x="4227" y="15147"/>
                </a:cubicBezTo>
                <a:cubicBezTo>
                  <a:pt x="4651" y="15147"/>
                  <a:pt x="5075" y="15147"/>
                  <a:pt x="5498" y="15147"/>
                </a:cubicBezTo>
                <a:cubicBezTo>
                  <a:pt x="5923" y="15147"/>
                  <a:pt x="6348" y="15147"/>
                  <a:pt x="6772" y="15147"/>
                </a:cubicBezTo>
                <a:cubicBezTo>
                  <a:pt x="7171" y="15147"/>
                  <a:pt x="7570" y="15147"/>
                  <a:pt x="7968" y="15147"/>
                </a:cubicBezTo>
                <a:cubicBezTo>
                  <a:pt x="8303" y="15147"/>
                  <a:pt x="8638" y="15147"/>
                  <a:pt x="8973" y="15147"/>
                </a:cubicBezTo>
                <a:cubicBezTo>
                  <a:pt x="9215" y="15147"/>
                  <a:pt x="9457" y="15147"/>
                  <a:pt x="9700" y="15147"/>
                </a:cubicBezTo>
                <a:cubicBezTo>
                  <a:pt x="9813" y="15147"/>
                  <a:pt x="9928" y="15149"/>
                  <a:pt x="10042" y="15147"/>
                </a:cubicBezTo>
                <a:cubicBezTo>
                  <a:pt x="10047" y="15147"/>
                  <a:pt x="10052" y="15147"/>
                  <a:pt x="10057" y="15147"/>
                </a:cubicBezTo>
                <a:cubicBezTo>
                  <a:pt x="10089" y="15147"/>
                  <a:pt x="10089" y="15097"/>
                  <a:pt x="10057" y="15097"/>
                </a:cubicBezTo>
                <a:close/>
                <a:moveTo>
                  <a:pt x="10057" y="452"/>
                </a:moveTo>
                <a:cubicBezTo>
                  <a:pt x="9978" y="452"/>
                  <a:pt x="9899" y="452"/>
                  <a:pt x="9820" y="452"/>
                </a:cubicBezTo>
                <a:cubicBezTo>
                  <a:pt x="9607" y="452"/>
                  <a:pt x="9394" y="452"/>
                  <a:pt x="9181" y="452"/>
                </a:cubicBezTo>
                <a:cubicBezTo>
                  <a:pt x="8864" y="452"/>
                  <a:pt x="8547" y="452"/>
                  <a:pt x="8230" y="452"/>
                </a:cubicBezTo>
                <a:cubicBezTo>
                  <a:pt x="7845" y="452"/>
                  <a:pt x="7461" y="452"/>
                  <a:pt x="7077" y="452"/>
                </a:cubicBezTo>
                <a:cubicBezTo>
                  <a:pt x="6654" y="452"/>
                  <a:pt x="6230" y="452"/>
                  <a:pt x="5806" y="452"/>
                </a:cubicBezTo>
                <a:cubicBezTo>
                  <a:pt x="5382" y="452"/>
                  <a:pt x="4957" y="452"/>
                  <a:pt x="4532" y="452"/>
                </a:cubicBezTo>
                <a:cubicBezTo>
                  <a:pt x="4133" y="452"/>
                  <a:pt x="3735" y="452"/>
                  <a:pt x="3336" y="452"/>
                </a:cubicBezTo>
                <a:cubicBezTo>
                  <a:pt x="3001" y="452"/>
                  <a:pt x="2667" y="452"/>
                  <a:pt x="2332" y="452"/>
                </a:cubicBezTo>
                <a:cubicBezTo>
                  <a:pt x="2090" y="452"/>
                  <a:pt x="1847" y="452"/>
                  <a:pt x="1605" y="452"/>
                </a:cubicBezTo>
                <a:cubicBezTo>
                  <a:pt x="1491" y="452"/>
                  <a:pt x="1377" y="450"/>
                  <a:pt x="1263" y="452"/>
                </a:cubicBezTo>
                <a:cubicBezTo>
                  <a:pt x="1258" y="452"/>
                  <a:pt x="1253" y="452"/>
                  <a:pt x="1248" y="452"/>
                </a:cubicBezTo>
                <a:cubicBezTo>
                  <a:pt x="1215" y="452"/>
                  <a:pt x="1215" y="502"/>
                  <a:pt x="1248" y="502"/>
                </a:cubicBezTo>
                <a:cubicBezTo>
                  <a:pt x="1327" y="502"/>
                  <a:pt x="1406" y="502"/>
                  <a:pt x="1485" y="502"/>
                </a:cubicBezTo>
                <a:cubicBezTo>
                  <a:pt x="1698" y="502"/>
                  <a:pt x="1911" y="502"/>
                  <a:pt x="2124" y="502"/>
                </a:cubicBezTo>
                <a:cubicBezTo>
                  <a:pt x="2441" y="502"/>
                  <a:pt x="2758" y="502"/>
                  <a:pt x="3075" y="502"/>
                </a:cubicBezTo>
                <a:cubicBezTo>
                  <a:pt x="3459" y="502"/>
                  <a:pt x="3843" y="502"/>
                  <a:pt x="4227" y="502"/>
                </a:cubicBezTo>
                <a:cubicBezTo>
                  <a:pt x="4651" y="502"/>
                  <a:pt x="5075" y="502"/>
                  <a:pt x="5498" y="502"/>
                </a:cubicBezTo>
                <a:cubicBezTo>
                  <a:pt x="5923" y="502"/>
                  <a:pt x="6348" y="502"/>
                  <a:pt x="6772" y="502"/>
                </a:cubicBezTo>
                <a:cubicBezTo>
                  <a:pt x="7171" y="502"/>
                  <a:pt x="7570" y="502"/>
                  <a:pt x="7968" y="502"/>
                </a:cubicBezTo>
                <a:cubicBezTo>
                  <a:pt x="8303" y="502"/>
                  <a:pt x="8638" y="502"/>
                  <a:pt x="8973" y="502"/>
                </a:cubicBezTo>
                <a:cubicBezTo>
                  <a:pt x="9215" y="502"/>
                  <a:pt x="9457" y="502"/>
                  <a:pt x="9700" y="502"/>
                </a:cubicBezTo>
                <a:cubicBezTo>
                  <a:pt x="9813" y="502"/>
                  <a:pt x="9928" y="504"/>
                  <a:pt x="10042" y="502"/>
                </a:cubicBezTo>
                <a:cubicBezTo>
                  <a:pt x="10047" y="502"/>
                  <a:pt x="10052" y="502"/>
                  <a:pt x="10057" y="502"/>
                </a:cubicBezTo>
                <a:cubicBezTo>
                  <a:pt x="10089" y="502"/>
                  <a:pt x="10089" y="452"/>
                  <a:pt x="10057" y="452"/>
                </a:cubicBezTo>
                <a:close/>
                <a:moveTo>
                  <a:pt x="10578" y="13588"/>
                </a:moveTo>
                <a:cubicBezTo>
                  <a:pt x="10578" y="13484"/>
                  <a:pt x="10578" y="13379"/>
                  <a:pt x="10578" y="13275"/>
                </a:cubicBezTo>
                <a:cubicBezTo>
                  <a:pt x="10578" y="12994"/>
                  <a:pt x="10578" y="12712"/>
                  <a:pt x="10578" y="12431"/>
                </a:cubicBezTo>
                <a:cubicBezTo>
                  <a:pt x="10578" y="12013"/>
                  <a:pt x="10578" y="11596"/>
                  <a:pt x="10578" y="11179"/>
                </a:cubicBezTo>
                <a:cubicBezTo>
                  <a:pt x="10578" y="10669"/>
                  <a:pt x="10578" y="10160"/>
                  <a:pt x="10578" y="9651"/>
                </a:cubicBezTo>
                <a:cubicBezTo>
                  <a:pt x="10578" y="9095"/>
                  <a:pt x="10578" y="8540"/>
                  <a:pt x="10578" y="7984"/>
                </a:cubicBezTo>
                <a:cubicBezTo>
                  <a:pt x="10578" y="7419"/>
                  <a:pt x="10578" y="6854"/>
                  <a:pt x="10578" y="6289"/>
                </a:cubicBezTo>
                <a:cubicBezTo>
                  <a:pt x="10578" y="5766"/>
                  <a:pt x="10578" y="5243"/>
                  <a:pt x="10578" y="4720"/>
                </a:cubicBezTo>
                <a:cubicBezTo>
                  <a:pt x="10578" y="4277"/>
                  <a:pt x="10578" y="3833"/>
                  <a:pt x="10578" y="3390"/>
                </a:cubicBezTo>
                <a:cubicBezTo>
                  <a:pt x="10578" y="3071"/>
                  <a:pt x="10578" y="2752"/>
                  <a:pt x="10578" y="2433"/>
                </a:cubicBezTo>
                <a:cubicBezTo>
                  <a:pt x="10578" y="2282"/>
                  <a:pt x="10580" y="2132"/>
                  <a:pt x="10578" y="1981"/>
                </a:cubicBezTo>
                <a:cubicBezTo>
                  <a:pt x="10578" y="1974"/>
                  <a:pt x="10578" y="1968"/>
                  <a:pt x="10578" y="1961"/>
                </a:cubicBezTo>
                <a:cubicBezTo>
                  <a:pt x="10578" y="1929"/>
                  <a:pt x="10527" y="1929"/>
                  <a:pt x="10527" y="1961"/>
                </a:cubicBezTo>
                <a:cubicBezTo>
                  <a:pt x="10527" y="2065"/>
                  <a:pt x="10527" y="2170"/>
                  <a:pt x="10527" y="2274"/>
                </a:cubicBezTo>
                <a:cubicBezTo>
                  <a:pt x="10527" y="2556"/>
                  <a:pt x="10527" y="2837"/>
                  <a:pt x="10527" y="3119"/>
                </a:cubicBezTo>
                <a:cubicBezTo>
                  <a:pt x="10527" y="3536"/>
                  <a:pt x="10527" y="3953"/>
                  <a:pt x="10527" y="4371"/>
                </a:cubicBezTo>
                <a:cubicBezTo>
                  <a:pt x="10527" y="4880"/>
                  <a:pt x="10527" y="5389"/>
                  <a:pt x="10527" y="5898"/>
                </a:cubicBezTo>
                <a:cubicBezTo>
                  <a:pt x="10527" y="6454"/>
                  <a:pt x="10527" y="7010"/>
                  <a:pt x="10527" y="7565"/>
                </a:cubicBezTo>
                <a:cubicBezTo>
                  <a:pt x="10527" y="8130"/>
                  <a:pt x="10527" y="8695"/>
                  <a:pt x="10527" y="9260"/>
                </a:cubicBezTo>
                <a:cubicBezTo>
                  <a:pt x="10527" y="9783"/>
                  <a:pt x="10527" y="10306"/>
                  <a:pt x="10527" y="10829"/>
                </a:cubicBezTo>
                <a:cubicBezTo>
                  <a:pt x="10527" y="11272"/>
                  <a:pt x="10527" y="11716"/>
                  <a:pt x="10527" y="12159"/>
                </a:cubicBezTo>
                <a:cubicBezTo>
                  <a:pt x="10527" y="12478"/>
                  <a:pt x="10527" y="12797"/>
                  <a:pt x="10527" y="13116"/>
                </a:cubicBezTo>
                <a:cubicBezTo>
                  <a:pt x="10527" y="13267"/>
                  <a:pt x="10525" y="13418"/>
                  <a:pt x="10527" y="13568"/>
                </a:cubicBezTo>
                <a:cubicBezTo>
                  <a:pt x="10528" y="13575"/>
                  <a:pt x="10527" y="13582"/>
                  <a:pt x="10527" y="13588"/>
                </a:cubicBezTo>
                <a:cubicBezTo>
                  <a:pt x="10527" y="13621"/>
                  <a:pt x="10578" y="13621"/>
                  <a:pt x="10578" y="13588"/>
                </a:cubicBezTo>
                <a:close/>
                <a:moveTo>
                  <a:pt x="10816" y="12560"/>
                </a:moveTo>
                <a:cubicBezTo>
                  <a:pt x="10816" y="12475"/>
                  <a:pt x="10816" y="12390"/>
                  <a:pt x="10816" y="12304"/>
                </a:cubicBezTo>
                <a:cubicBezTo>
                  <a:pt x="10816" y="12074"/>
                  <a:pt x="10816" y="11843"/>
                  <a:pt x="10816" y="11613"/>
                </a:cubicBezTo>
                <a:cubicBezTo>
                  <a:pt x="10816" y="11272"/>
                  <a:pt x="10816" y="10930"/>
                  <a:pt x="10816" y="10588"/>
                </a:cubicBezTo>
                <a:cubicBezTo>
                  <a:pt x="10816" y="10172"/>
                  <a:pt x="10816" y="9755"/>
                  <a:pt x="10816" y="9338"/>
                </a:cubicBezTo>
                <a:cubicBezTo>
                  <a:pt x="10816" y="8883"/>
                  <a:pt x="10816" y="8429"/>
                  <a:pt x="10816" y="7974"/>
                </a:cubicBezTo>
                <a:cubicBezTo>
                  <a:pt x="10816" y="7512"/>
                  <a:pt x="10816" y="7049"/>
                  <a:pt x="10816" y="6587"/>
                </a:cubicBezTo>
                <a:cubicBezTo>
                  <a:pt x="10816" y="6159"/>
                  <a:pt x="10816" y="5731"/>
                  <a:pt x="10816" y="5303"/>
                </a:cubicBezTo>
                <a:cubicBezTo>
                  <a:pt x="10816" y="4940"/>
                  <a:pt x="10816" y="4577"/>
                  <a:pt x="10816" y="4214"/>
                </a:cubicBezTo>
                <a:cubicBezTo>
                  <a:pt x="10816" y="3953"/>
                  <a:pt x="10816" y="3692"/>
                  <a:pt x="10816" y="3431"/>
                </a:cubicBezTo>
                <a:cubicBezTo>
                  <a:pt x="10816" y="3307"/>
                  <a:pt x="10818" y="3184"/>
                  <a:pt x="10816" y="3061"/>
                </a:cubicBezTo>
                <a:cubicBezTo>
                  <a:pt x="10815" y="3055"/>
                  <a:pt x="10816" y="3050"/>
                  <a:pt x="10816" y="3045"/>
                </a:cubicBezTo>
                <a:cubicBezTo>
                  <a:pt x="10816" y="2980"/>
                  <a:pt x="10715" y="2979"/>
                  <a:pt x="10715" y="3045"/>
                </a:cubicBezTo>
                <a:cubicBezTo>
                  <a:pt x="10715" y="3130"/>
                  <a:pt x="10715" y="3215"/>
                  <a:pt x="10715" y="3301"/>
                </a:cubicBezTo>
                <a:cubicBezTo>
                  <a:pt x="10715" y="3531"/>
                  <a:pt x="10715" y="3762"/>
                  <a:pt x="10715" y="3992"/>
                </a:cubicBezTo>
                <a:cubicBezTo>
                  <a:pt x="10715" y="4333"/>
                  <a:pt x="10715" y="4675"/>
                  <a:pt x="10715" y="5017"/>
                </a:cubicBezTo>
                <a:cubicBezTo>
                  <a:pt x="10715" y="5433"/>
                  <a:pt x="10715" y="5850"/>
                  <a:pt x="10715" y="6267"/>
                </a:cubicBezTo>
                <a:cubicBezTo>
                  <a:pt x="10715" y="6722"/>
                  <a:pt x="10715" y="7176"/>
                  <a:pt x="10715" y="7631"/>
                </a:cubicBezTo>
                <a:cubicBezTo>
                  <a:pt x="10715" y="8093"/>
                  <a:pt x="10715" y="8556"/>
                  <a:pt x="10715" y="9018"/>
                </a:cubicBezTo>
                <a:cubicBezTo>
                  <a:pt x="10715" y="9446"/>
                  <a:pt x="10715" y="9874"/>
                  <a:pt x="10715" y="10302"/>
                </a:cubicBezTo>
                <a:cubicBezTo>
                  <a:pt x="10715" y="10665"/>
                  <a:pt x="10715" y="11028"/>
                  <a:pt x="10715" y="11391"/>
                </a:cubicBezTo>
                <a:cubicBezTo>
                  <a:pt x="10715" y="11652"/>
                  <a:pt x="10715" y="11913"/>
                  <a:pt x="10715" y="12174"/>
                </a:cubicBezTo>
                <a:cubicBezTo>
                  <a:pt x="10715" y="12298"/>
                  <a:pt x="10712" y="12421"/>
                  <a:pt x="10715" y="12544"/>
                </a:cubicBezTo>
                <a:cubicBezTo>
                  <a:pt x="10715" y="12550"/>
                  <a:pt x="10715" y="12555"/>
                  <a:pt x="10715" y="12560"/>
                </a:cubicBezTo>
                <a:cubicBezTo>
                  <a:pt x="10715" y="12625"/>
                  <a:pt x="10816" y="12626"/>
                  <a:pt x="10816" y="12560"/>
                </a:cubicBezTo>
                <a:close/>
                <a:moveTo>
                  <a:pt x="10209" y="15051"/>
                </a:moveTo>
                <a:cubicBezTo>
                  <a:pt x="10359" y="15220"/>
                  <a:pt x="10664" y="15294"/>
                  <a:pt x="10854" y="15147"/>
                </a:cubicBezTo>
                <a:cubicBezTo>
                  <a:pt x="10877" y="15129"/>
                  <a:pt x="10896" y="15108"/>
                  <a:pt x="10914" y="15085"/>
                </a:cubicBezTo>
                <a:cubicBezTo>
                  <a:pt x="10914" y="15085"/>
                  <a:pt x="10914" y="15084"/>
                  <a:pt x="10914" y="15085"/>
                </a:cubicBezTo>
                <a:cubicBezTo>
                  <a:pt x="10808" y="15188"/>
                  <a:pt x="10651" y="15218"/>
                  <a:pt x="10510" y="15186"/>
                </a:cubicBezTo>
                <a:cubicBezTo>
                  <a:pt x="10362" y="15151"/>
                  <a:pt x="10240" y="15056"/>
                  <a:pt x="10179" y="14916"/>
                </a:cubicBezTo>
                <a:cubicBezTo>
                  <a:pt x="10111" y="14757"/>
                  <a:pt x="10124" y="14575"/>
                  <a:pt x="10183" y="14415"/>
                </a:cubicBezTo>
                <a:cubicBezTo>
                  <a:pt x="10239" y="14260"/>
                  <a:pt x="10344" y="14111"/>
                  <a:pt x="10485" y="14022"/>
                </a:cubicBezTo>
                <a:cubicBezTo>
                  <a:pt x="10549" y="13981"/>
                  <a:pt x="10621" y="13954"/>
                  <a:pt x="10695" y="13944"/>
                </a:cubicBezTo>
                <a:cubicBezTo>
                  <a:pt x="10711" y="14009"/>
                  <a:pt x="10745" y="14074"/>
                  <a:pt x="10802" y="14110"/>
                </a:cubicBezTo>
                <a:cubicBezTo>
                  <a:pt x="10851" y="14142"/>
                  <a:pt x="10919" y="14147"/>
                  <a:pt x="10975" y="14129"/>
                </a:cubicBezTo>
                <a:cubicBezTo>
                  <a:pt x="11030" y="14111"/>
                  <a:pt x="11081" y="14071"/>
                  <a:pt x="11091" y="14011"/>
                </a:cubicBezTo>
                <a:cubicBezTo>
                  <a:pt x="11095" y="13994"/>
                  <a:pt x="11096" y="13976"/>
                  <a:pt x="11091" y="13959"/>
                </a:cubicBezTo>
                <a:cubicBezTo>
                  <a:pt x="11085" y="13934"/>
                  <a:pt x="11063" y="13920"/>
                  <a:pt x="11042" y="13907"/>
                </a:cubicBezTo>
                <a:cubicBezTo>
                  <a:pt x="11009" y="13885"/>
                  <a:pt x="10972" y="13869"/>
                  <a:pt x="10934" y="13856"/>
                </a:cubicBezTo>
                <a:cubicBezTo>
                  <a:pt x="10886" y="13839"/>
                  <a:pt x="10837" y="13831"/>
                  <a:pt x="10787" y="13829"/>
                </a:cubicBezTo>
                <a:cubicBezTo>
                  <a:pt x="10782" y="13748"/>
                  <a:pt x="10789" y="13664"/>
                  <a:pt x="10791" y="13584"/>
                </a:cubicBezTo>
                <a:cubicBezTo>
                  <a:pt x="10793" y="13465"/>
                  <a:pt x="10798" y="13345"/>
                  <a:pt x="10797" y="13226"/>
                </a:cubicBezTo>
                <a:cubicBezTo>
                  <a:pt x="10796" y="13093"/>
                  <a:pt x="10790" y="12960"/>
                  <a:pt x="10778" y="12827"/>
                </a:cubicBezTo>
                <a:cubicBezTo>
                  <a:pt x="10776" y="12796"/>
                  <a:pt x="10735" y="12797"/>
                  <a:pt x="10731" y="12827"/>
                </a:cubicBezTo>
                <a:cubicBezTo>
                  <a:pt x="10706" y="13019"/>
                  <a:pt x="10695" y="13211"/>
                  <a:pt x="10690" y="13405"/>
                </a:cubicBezTo>
                <a:lnTo>
                  <a:pt x="10683" y="13695"/>
                </a:lnTo>
                <a:cubicBezTo>
                  <a:pt x="10681" y="13741"/>
                  <a:pt x="10680" y="13788"/>
                  <a:pt x="10682" y="13834"/>
                </a:cubicBezTo>
                <a:cubicBezTo>
                  <a:pt x="10612" y="13844"/>
                  <a:pt x="10545" y="13866"/>
                  <a:pt x="10483" y="13898"/>
                </a:cubicBezTo>
                <a:cubicBezTo>
                  <a:pt x="10347" y="13969"/>
                  <a:pt x="10237" y="14088"/>
                  <a:pt x="10161" y="14220"/>
                </a:cubicBezTo>
                <a:cubicBezTo>
                  <a:pt x="10019" y="14470"/>
                  <a:pt x="10010" y="14828"/>
                  <a:pt x="10209" y="15051"/>
                </a:cubicBezTo>
                <a:close/>
              </a:path>
            </a:pathLst>
          </a:custGeom>
          <a:solidFill>
            <a:srgbClr val="5C4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673963" y="342473"/>
            <a:ext cx="1000125" cy="985838"/>
          </a:xfrm>
          <a:custGeom>
            <a:avLst/>
            <a:gdLst>
              <a:gd name="T0" fmla="*/ 59 w 2772"/>
              <a:gd name="T1" fmla="*/ 0 h 2712"/>
              <a:gd name="T2" fmla="*/ 1260 w 2772"/>
              <a:gd name="T3" fmla="*/ 1091 h 2712"/>
              <a:gd name="T4" fmla="*/ 2705 w 2772"/>
              <a:gd name="T5" fmla="*/ 2414 h 2712"/>
              <a:gd name="T6" fmla="*/ 2672 w 2772"/>
              <a:gd name="T7" fmla="*/ 2672 h 2712"/>
              <a:gd name="T8" fmla="*/ 2464 w 2772"/>
              <a:gd name="T9" fmla="*/ 2679 h 2712"/>
              <a:gd name="T10" fmla="*/ 1214 w 2772"/>
              <a:gd name="T11" fmla="*/ 1290 h 2712"/>
              <a:gd name="T12" fmla="*/ 476 w 2772"/>
              <a:gd name="T13" fmla="*/ 956 h 2712"/>
              <a:gd name="T14" fmla="*/ 13 w 2772"/>
              <a:gd name="T15" fmla="*/ 198 h 2712"/>
              <a:gd name="T16" fmla="*/ 59 w 2772"/>
              <a:gd name="T17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712">
                <a:moveTo>
                  <a:pt x="59" y="0"/>
                </a:moveTo>
                <a:lnTo>
                  <a:pt x="1260" y="1091"/>
                </a:lnTo>
                <a:lnTo>
                  <a:pt x="2705" y="2414"/>
                </a:lnTo>
                <a:cubicBezTo>
                  <a:pt x="2705" y="2414"/>
                  <a:pt x="2772" y="2633"/>
                  <a:pt x="2672" y="2672"/>
                </a:cubicBezTo>
                <a:cubicBezTo>
                  <a:pt x="2573" y="2712"/>
                  <a:pt x="2464" y="2679"/>
                  <a:pt x="2464" y="2679"/>
                </a:cubicBezTo>
                <a:lnTo>
                  <a:pt x="1214" y="1290"/>
                </a:lnTo>
                <a:cubicBezTo>
                  <a:pt x="1214" y="1290"/>
                  <a:pt x="777" y="1254"/>
                  <a:pt x="476" y="956"/>
                </a:cubicBezTo>
                <a:cubicBezTo>
                  <a:pt x="175" y="658"/>
                  <a:pt x="26" y="394"/>
                  <a:pt x="13" y="198"/>
                </a:cubicBezTo>
                <a:cubicBezTo>
                  <a:pt x="0" y="3"/>
                  <a:pt x="59" y="0"/>
                  <a:pt x="59" y="0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2496288" y="825073"/>
            <a:ext cx="1319213" cy="155575"/>
          </a:xfrm>
          <a:custGeom>
            <a:avLst/>
            <a:gdLst>
              <a:gd name="T0" fmla="*/ 331 w 3655"/>
              <a:gd name="T1" fmla="*/ 42 h 430"/>
              <a:gd name="T2" fmla="*/ 3652 w 3655"/>
              <a:gd name="T3" fmla="*/ 14 h 430"/>
              <a:gd name="T4" fmla="*/ 3551 w 3655"/>
              <a:gd name="T5" fmla="*/ 420 h 430"/>
              <a:gd name="T6" fmla="*/ 3463 w 3655"/>
              <a:gd name="T7" fmla="*/ 330 h 430"/>
              <a:gd name="T8" fmla="*/ 3361 w 3655"/>
              <a:gd name="T9" fmla="*/ 228 h 430"/>
              <a:gd name="T10" fmla="*/ 2897 w 3655"/>
              <a:gd name="T11" fmla="*/ 130 h 430"/>
              <a:gd name="T12" fmla="*/ 3077 w 3655"/>
              <a:gd name="T13" fmla="*/ 305 h 430"/>
              <a:gd name="T14" fmla="*/ 3286 w 3655"/>
              <a:gd name="T15" fmla="*/ 205 h 430"/>
              <a:gd name="T16" fmla="*/ 2779 w 3655"/>
              <a:gd name="T17" fmla="*/ 421 h 430"/>
              <a:gd name="T18" fmla="*/ 2682 w 3655"/>
              <a:gd name="T19" fmla="*/ 318 h 430"/>
              <a:gd name="T20" fmla="*/ 2586 w 3655"/>
              <a:gd name="T21" fmla="*/ 231 h 430"/>
              <a:gd name="T22" fmla="*/ 2115 w 3655"/>
              <a:gd name="T23" fmla="*/ 132 h 430"/>
              <a:gd name="T24" fmla="*/ 2290 w 3655"/>
              <a:gd name="T25" fmla="*/ 306 h 430"/>
              <a:gd name="T26" fmla="*/ 2497 w 3655"/>
              <a:gd name="T27" fmla="*/ 208 h 430"/>
              <a:gd name="T28" fmla="*/ 1992 w 3655"/>
              <a:gd name="T29" fmla="*/ 415 h 430"/>
              <a:gd name="T30" fmla="*/ 1898 w 3655"/>
              <a:gd name="T31" fmla="*/ 317 h 430"/>
              <a:gd name="T32" fmla="*/ 1801 w 3655"/>
              <a:gd name="T33" fmla="*/ 235 h 430"/>
              <a:gd name="T34" fmla="*/ 1316 w 3655"/>
              <a:gd name="T35" fmla="*/ 144 h 430"/>
              <a:gd name="T36" fmla="*/ 1499 w 3655"/>
              <a:gd name="T37" fmla="*/ 310 h 430"/>
              <a:gd name="T38" fmla="*/ 1723 w 3655"/>
              <a:gd name="T39" fmla="*/ 219 h 430"/>
              <a:gd name="T40" fmla="*/ 1209 w 3655"/>
              <a:gd name="T41" fmla="*/ 430 h 430"/>
              <a:gd name="T42" fmla="*/ 1103 w 3655"/>
              <a:gd name="T43" fmla="*/ 333 h 430"/>
              <a:gd name="T44" fmla="*/ 1017 w 3655"/>
              <a:gd name="T45" fmla="*/ 231 h 430"/>
              <a:gd name="T46" fmla="*/ 561 w 3655"/>
              <a:gd name="T47" fmla="*/ 146 h 430"/>
              <a:gd name="T48" fmla="*/ 739 w 3655"/>
              <a:gd name="T49" fmla="*/ 317 h 430"/>
              <a:gd name="T50" fmla="*/ 927 w 3655"/>
              <a:gd name="T51" fmla="*/ 216 h 430"/>
              <a:gd name="T52" fmla="*/ 461 w 3655"/>
              <a:gd name="T53" fmla="*/ 421 h 430"/>
              <a:gd name="T54" fmla="*/ 373 w 3655"/>
              <a:gd name="T55" fmla="*/ 337 h 430"/>
              <a:gd name="T56" fmla="*/ 270 w 3655"/>
              <a:gd name="T57" fmla="*/ 240 h 430"/>
              <a:gd name="T58" fmla="*/ 4 w 3655"/>
              <a:gd name="T59" fmla="*/ 165 h 430"/>
              <a:gd name="T60" fmla="*/ 0 w 3655"/>
              <a:gd name="T61" fmla="*/ 225 h 430"/>
              <a:gd name="T62" fmla="*/ 198 w 3655"/>
              <a:gd name="T63" fmla="*/ 430 h 430"/>
              <a:gd name="T64" fmla="*/ 0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1" y="44"/>
                </a:moveTo>
                <a:lnTo>
                  <a:pt x="331" y="42"/>
                </a:lnTo>
                <a:lnTo>
                  <a:pt x="336" y="0"/>
                </a:lnTo>
                <a:lnTo>
                  <a:pt x="3652" y="14"/>
                </a:lnTo>
                <a:lnTo>
                  <a:pt x="3655" y="420"/>
                </a:lnTo>
                <a:lnTo>
                  <a:pt x="3551" y="420"/>
                </a:lnTo>
                <a:lnTo>
                  <a:pt x="3556" y="326"/>
                </a:lnTo>
                <a:lnTo>
                  <a:pt x="3463" y="330"/>
                </a:lnTo>
                <a:lnTo>
                  <a:pt x="3452" y="229"/>
                </a:lnTo>
                <a:lnTo>
                  <a:pt x="3361" y="228"/>
                </a:lnTo>
                <a:lnTo>
                  <a:pt x="3362" y="141"/>
                </a:lnTo>
                <a:lnTo>
                  <a:pt x="2897" y="130"/>
                </a:lnTo>
                <a:lnTo>
                  <a:pt x="2893" y="305"/>
                </a:lnTo>
                <a:lnTo>
                  <a:pt x="3077" y="305"/>
                </a:lnTo>
                <a:lnTo>
                  <a:pt x="3081" y="203"/>
                </a:lnTo>
                <a:lnTo>
                  <a:pt x="3286" y="205"/>
                </a:lnTo>
                <a:lnTo>
                  <a:pt x="3282" y="430"/>
                </a:lnTo>
                <a:lnTo>
                  <a:pt x="2779" y="421"/>
                </a:lnTo>
                <a:lnTo>
                  <a:pt x="2779" y="320"/>
                </a:lnTo>
                <a:lnTo>
                  <a:pt x="2682" y="318"/>
                </a:lnTo>
                <a:lnTo>
                  <a:pt x="2684" y="233"/>
                </a:lnTo>
                <a:lnTo>
                  <a:pt x="2586" y="231"/>
                </a:lnTo>
                <a:lnTo>
                  <a:pt x="2589" y="136"/>
                </a:lnTo>
                <a:lnTo>
                  <a:pt x="2115" y="132"/>
                </a:lnTo>
                <a:lnTo>
                  <a:pt x="2106" y="313"/>
                </a:lnTo>
                <a:lnTo>
                  <a:pt x="2290" y="306"/>
                </a:lnTo>
                <a:lnTo>
                  <a:pt x="2292" y="207"/>
                </a:lnTo>
                <a:lnTo>
                  <a:pt x="2497" y="208"/>
                </a:lnTo>
                <a:lnTo>
                  <a:pt x="2498" y="418"/>
                </a:lnTo>
                <a:lnTo>
                  <a:pt x="1992" y="415"/>
                </a:lnTo>
                <a:lnTo>
                  <a:pt x="1992" y="321"/>
                </a:lnTo>
                <a:lnTo>
                  <a:pt x="1898" y="317"/>
                </a:lnTo>
                <a:lnTo>
                  <a:pt x="1900" y="233"/>
                </a:lnTo>
                <a:lnTo>
                  <a:pt x="1801" y="235"/>
                </a:lnTo>
                <a:lnTo>
                  <a:pt x="1802" y="140"/>
                </a:lnTo>
                <a:lnTo>
                  <a:pt x="1316" y="144"/>
                </a:lnTo>
                <a:lnTo>
                  <a:pt x="1319" y="316"/>
                </a:lnTo>
                <a:lnTo>
                  <a:pt x="1499" y="310"/>
                </a:lnTo>
                <a:lnTo>
                  <a:pt x="1498" y="216"/>
                </a:lnTo>
                <a:lnTo>
                  <a:pt x="1723" y="219"/>
                </a:lnTo>
                <a:lnTo>
                  <a:pt x="1725" y="430"/>
                </a:lnTo>
                <a:lnTo>
                  <a:pt x="1209" y="430"/>
                </a:lnTo>
                <a:lnTo>
                  <a:pt x="1206" y="331"/>
                </a:lnTo>
                <a:lnTo>
                  <a:pt x="1103" y="333"/>
                </a:lnTo>
                <a:lnTo>
                  <a:pt x="1104" y="236"/>
                </a:lnTo>
                <a:lnTo>
                  <a:pt x="1017" y="231"/>
                </a:lnTo>
                <a:lnTo>
                  <a:pt x="1018" y="147"/>
                </a:lnTo>
                <a:lnTo>
                  <a:pt x="561" y="146"/>
                </a:lnTo>
                <a:lnTo>
                  <a:pt x="559" y="311"/>
                </a:lnTo>
                <a:lnTo>
                  <a:pt x="739" y="317"/>
                </a:lnTo>
                <a:lnTo>
                  <a:pt x="744" y="219"/>
                </a:lnTo>
                <a:lnTo>
                  <a:pt x="927" y="216"/>
                </a:lnTo>
                <a:lnTo>
                  <a:pt x="921" y="415"/>
                </a:lnTo>
                <a:lnTo>
                  <a:pt x="461" y="421"/>
                </a:lnTo>
                <a:lnTo>
                  <a:pt x="463" y="334"/>
                </a:lnTo>
                <a:lnTo>
                  <a:pt x="373" y="337"/>
                </a:lnTo>
                <a:lnTo>
                  <a:pt x="368" y="245"/>
                </a:lnTo>
                <a:lnTo>
                  <a:pt x="270" y="240"/>
                </a:lnTo>
                <a:lnTo>
                  <a:pt x="269" y="155"/>
                </a:lnTo>
                <a:lnTo>
                  <a:pt x="4" y="165"/>
                </a:lnTo>
                <a:lnTo>
                  <a:pt x="1" y="44"/>
                </a:lnTo>
                <a:close/>
                <a:moveTo>
                  <a:pt x="0" y="225"/>
                </a:moveTo>
                <a:lnTo>
                  <a:pt x="198" y="225"/>
                </a:lnTo>
                <a:lnTo>
                  <a:pt x="198" y="430"/>
                </a:lnTo>
                <a:lnTo>
                  <a:pt x="0" y="430"/>
                </a:lnTo>
                <a:lnTo>
                  <a:pt x="0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605575" y="825073"/>
            <a:ext cx="1319213" cy="155575"/>
          </a:xfrm>
          <a:custGeom>
            <a:avLst/>
            <a:gdLst>
              <a:gd name="T0" fmla="*/ 3324 w 3655"/>
              <a:gd name="T1" fmla="*/ 42 h 430"/>
              <a:gd name="T2" fmla="*/ 3 w 3655"/>
              <a:gd name="T3" fmla="*/ 14 h 430"/>
              <a:gd name="T4" fmla="*/ 104 w 3655"/>
              <a:gd name="T5" fmla="*/ 420 h 430"/>
              <a:gd name="T6" fmla="*/ 192 w 3655"/>
              <a:gd name="T7" fmla="*/ 330 h 430"/>
              <a:gd name="T8" fmla="*/ 294 w 3655"/>
              <a:gd name="T9" fmla="*/ 228 h 430"/>
              <a:gd name="T10" fmla="*/ 758 w 3655"/>
              <a:gd name="T11" fmla="*/ 130 h 430"/>
              <a:gd name="T12" fmla="*/ 578 w 3655"/>
              <a:gd name="T13" fmla="*/ 305 h 430"/>
              <a:gd name="T14" fmla="*/ 369 w 3655"/>
              <a:gd name="T15" fmla="*/ 205 h 430"/>
              <a:gd name="T16" fmla="*/ 876 w 3655"/>
              <a:gd name="T17" fmla="*/ 421 h 430"/>
              <a:gd name="T18" fmla="*/ 973 w 3655"/>
              <a:gd name="T19" fmla="*/ 318 h 430"/>
              <a:gd name="T20" fmla="*/ 1069 w 3655"/>
              <a:gd name="T21" fmla="*/ 231 h 430"/>
              <a:gd name="T22" fmla="*/ 1540 w 3655"/>
              <a:gd name="T23" fmla="*/ 132 h 430"/>
              <a:gd name="T24" fmla="*/ 1365 w 3655"/>
              <a:gd name="T25" fmla="*/ 306 h 430"/>
              <a:gd name="T26" fmla="*/ 1158 w 3655"/>
              <a:gd name="T27" fmla="*/ 208 h 430"/>
              <a:gd name="T28" fmla="*/ 1663 w 3655"/>
              <a:gd name="T29" fmla="*/ 415 h 430"/>
              <a:gd name="T30" fmla="*/ 1757 w 3655"/>
              <a:gd name="T31" fmla="*/ 317 h 430"/>
              <a:gd name="T32" fmla="*/ 1854 w 3655"/>
              <a:gd name="T33" fmla="*/ 235 h 430"/>
              <a:gd name="T34" fmla="*/ 2339 w 3655"/>
              <a:gd name="T35" fmla="*/ 144 h 430"/>
              <a:gd name="T36" fmla="*/ 2155 w 3655"/>
              <a:gd name="T37" fmla="*/ 310 h 430"/>
              <a:gd name="T38" fmla="*/ 1932 w 3655"/>
              <a:gd name="T39" fmla="*/ 219 h 430"/>
              <a:gd name="T40" fmla="*/ 2446 w 3655"/>
              <a:gd name="T41" fmla="*/ 430 h 430"/>
              <a:gd name="T42" fmla="*/ 2552 w 3655"/>
              <a:gd name="T43" fmla="*/ 333 h 430"/>
              <a:gd name="T44" fmla="*/ 2638 w 3655"/>
              <a:gd name="T45" fmla="*/ 231 h 430"/>
              <a:gd name="T46" fmla="*/ 3094 w 3655"/>
              <a:gd name="T47" fmla="*/ 146 h 430"/>
              <a:gd name="T48" fmla="*/ 2916 w 3655"/>
              <a:gd name="T49" fmla="*/ 317 h 430"/>
              <a:gd name="T50" fmla="*/ 2728 w 3655"/>
              <a:gd name="T51" fmla="*/ 216 h 430"/>
              <a:gd name="T52" fmla="*/ 3194 w 3655"/>
              <a:gd name="T53" fmla="*/ 421 h 430"/>
              <a:gd name="T54" fmla="*/ 3282 w 3655"/>
              <a:gd name="T55" fmla="*/ 337 h 430"/>
              <a:gd name="T56" fmla="*/ 3385 w 3655"/>
              <a:gd name="T57" fmla="*/ 240 h 430"/>
              <a:gd name="T58" fmla="*/ 3651 w 3655"/>
              <a:gd name="T59" fmla="*/ 165 h 430"/>
              <a:gd name="T60" fmla="*/ 3655 w 3655"/>
              <a:gd name="T61" fmla="*/ 225 h 430"/>
              <a:gd name="T62" fmla="*/ 3457 w 3655"/>
              <a:gd name="T63" fmla="*/ 430 h 430"/>
              <a:gd name="T64" fmla="*/ 3655 w 3655"/>
              <a:gd name="T65" fmla="*/ 22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5" h="430">
                <a:moveTo>
                  <a:pt x="3654" y="44"/>
                </a:moveTo>
                <a:lnTo>
                  <a:pt x="3324" y="42"/>
                </a:lnTo>
                <a:lnTo>
                  <a:pt x="3319" y="0"/>
                </a:lnTo>
                <a:lnTo>
                  <a:pt x="3" y="14"/>
                </a:lnTo>
                <a:lnTo>
                  <a:pt x="0" y="420"/>
                </a:lnTo>
                <a:lnTo>
                  <a:pt x="104" y="420"/>
                </a:lnTo>
                <a:lnTo>
                  <a:pt x="99" y="326"/>
                </a:lnTo>
                <a:lnTo>
                  <a:pt x="192" y="330"/>
                </a:lnTo>
                <a:lnTo>
                  <a:pt x="203" y="229"/>
                </a:lnTo>
                <a:lnTo>
                  <a:pt x="294" y="228"/>
                </a:lnTo>
                <a:lnTo>
                  <a:pt x="293" y="141"/>
                </a:lnTo>
                <a:lnTo>
                  <a:pt x="758" y="130"/>
                </a:lnTo>
                <a:lnTo>
                  <a:pt x="762" y="305"/>
                </a:lnTo>
                <a:lnTo>
                  <a:pt x="578" y="305"/>
                </a:lnTo>
                <a:lnTo>
                  <a:pt x="574" y="203"/>
                </a:lnTo>
                <a:lnTo>
                  <a:pt x="369" y="205"/>
                </a:lnTo>
                <a:lnTo>
                  <a:pt x="373" y="430"/>
                </a:lnTo>
                <a:lnTo>
                  <a:pt x="876" y="421"/>
                </a:lnTo>
                <a:lnTo>
                  <a:pt x="876" y="320"/>
                </a:lnTo>
                <a:lnTo>
                  <a:pt x="973" y="318"/>
                </a:lnTo>
                <a:lnTo>
                  <a:pt x="971" y="233"/>
                </a:lnTo>
                <a:lnTo>
                  <a:pt x="1069" y="231"/>
                </a:lnTo>
                <a:lnTo>
                  <a:pt x="1066" y="136"/>
                </a:lnTo>
                <a:lnTo>
                  <a:pt x="1540" y="132"/>
                </a:lnTo>
                <a:lnTo>
                  <a:pt x="1548" y="313"/>
                </a:lnTo>
                <a:lnTo>
                  <a:pt x="1365" y="306"/>
                </a:lnTo>
                <a:lnTo>
                  <a:pt x="1363" y="207"/>
                </a:lnTo>
                <a:lnTo>
                  <a:pt x="1158" y="208"/>
                </a:lnTo>
                <a:lnTo>
                  <a:pt x="1157" y="418"/>
                </a:lnTo>
                <a:lnTo>
                  <a:pt x="1663" y="415"/>
                </a:lnTo>
                <a:lnTo>
                  <a:pt x="1663" y="321"/>
                </a:lnTo>
                <a:lnTo>
                  <a:pt x="1757" y="317"/>
                </a:lnTo>
                <a:lnTo>
                  <a:pt x="1755" y="233"/>
                </a:lnTo>
                <a:lnTo>
                  <a:pt x="1854" y="235"/>
                </a:lnTo>
                <a:lnTo>
                  <a:pt x="1853" y="140"/>
                </a:lnTo>
                <a:lnTo>
                  <a:pt x="2339" y="144"/>
                </a:lnTo>
                <a:lnTo>
                  <a:pt x="2336" y="316"/>
                </a:lnTo>
                <a:lnTo>
                  <a:pt x="2155" y="310"/>
                </a:lnTo>
                <a:lnTo>
                  <a:pt x="2157" y="216"/>
                </a:lnTo>
                <a:lnTo>
                  <a:pt x="1932" y="219"/>
                </a:lnTo>
                <a:lnTo>
                  <a:pt x="1930" y="430"/>
                </a:lnTo>
                <a:lnTo>
                  <a:pt x="2446" y="430"/>
                </a:lnTo>
                <a:lnTo>
                  <a:pt x="2449" y="331"/>
                </a:lnTo>
                <a:lnTo>
                  <a:pt x="2552" y="333"/>
                </a:lnTo>
                <a:lnTo>
                  <a:pt x="2551" y="236"/>
                </a:lnTo>
                <a:lnTo>
                  <a:pt x="2638" y="231"/>
                </a:lnTo>
                <a:lnTo>
                  <a:pt x="2637" y="147"/>
                </a:lnTo>
                <a:lnTo>
                  <a:pt x="3094" y="146"/>
                </a:lnTo>
                <a:lnTo>
                  <a:pt x="3096" y="311"/>
                </a:lnTo>
                <a:lnTo>
                  <a:pt x="2916" y="317"/>
                </a:lnTo>
                <a:lnTo>
                  <a:pt x="2911" y="219"/>
                </a:lnTo>
                <a:lnTo>
                  <a:pt x="2728" y="216"/>
                </a:lnTo>
                <a:lnTo>
                  <a:pt x="2734" y="415"/>
                </a:lnTo>
                <a:lnTo>
                  <a:pt x="3194" y="421"/>
                </a:lnTo>
                <a:lnTo>
                  <a:pt x="3192" y="334"/>
                </a:lnTo>
                <a:lnTo>
                  <a:pt x="3282" y="337"/>
                </a:lnTo>
                <a:lnTo>
                  <a:pt x="3287" y="245"/>
                </a:lnTo>
                <a:lnTo>
                  <a:pt x="3385" y="240"/>
                </a:lnTo>
                <a:lnTo>
                  <a:pt x="3385" y="155"/>
                </a:lnTo>
                <a:lnTo>
                  <a:pt x="3651" y="165"/>
                </a:lnTo>
                <a:lnTo>
                  <a:pt x="3654" y="44"/>
                </a:lnTo>
                <a:close/>
                <a:moveTo>
                  <a:pt x="3655" y="225"/>
                </a:moveTo>
                <a:lnTo>
                  <a:pt x="3457" y="225"/>
                </a:lnTo>
                <a:lnTo>
                  <a:pt x="3457" y="430"/>
                </a:lnTo>
                <a:lnTo>
                  <a:pt x="3655" y="430"/>
                </a:lnTo>
                <a:lnTo>
                  <a:pt x="3655" y="225"/>
                </a:ln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756513" y="286910"/>
            <a:ext cx="1076325" cy="1036638"/>
          </a:xfrm>
          <a:custGeom>
            <a:avLst/>
            <a:gdLst>
              <a:gd name="T0" fmla="*/ 25 w 2982"/>
              <a:gd name="T1" fmla="*/ 2593 h 2849"/>
              <a:gd name="T2" fmla="*/ 1513 w 2982"/>
              <a:gd name="T3" fmla="*/ 1187 h 2849"/>
              <a:gd name="T4" fmla="*/ 1539 w 2982"/>
              <a:gd name="T5" fmla="*/ 733 h 2849"/>
              <a:gd name="T6" fmla="*/ 2343 w 2982"/>
              <a:gd name="T7" fmla="*/ 56 h 2849"/>
              <a:gd name="T8" fmla="*/ 2575 w 2982"/>
              <a:gd name="T9" fmla="*/ 63 h 2849"/>
              <a:gd name="T10" fmla="*/ 2965 w 2982"/>
              <a:gd name="T11" fmla="*/ 470 h 2849"/>
              <a:gd name="T12" fmla="*/ 2948 w 2982"/>
              <a:gd name="T13" fmla="*/ 599 h 2849"/>
              <a:gd name="T14" fmla="*/ 2214 w 2982"/>
              <a:gd name="T15" fmla="*/ 1346 h 2849"/>
              <a:gd name="T16" fmla="*/ 1907 w 2982"/>
              <a:gd name="T17" fmla="*/ 1386 h 2849"/>
              <a:gd name="T18" fmla="*/ 1745 w 2982"/>
              <a:gd name="T19" fmla="*/ 1369 h 2849"/>
              <a:gd name="T20" fmla="*/ 237 w 2982"/>
              <a:gd name="T21" fmla="*/ 2828 h 2849"/>
              <a:gd name="T22" fmla="*/ 58 w 2982"/>
              <a:gd name="T23" fmla="*/ 2793 h 2849"/>
              <a:gd name="T24" fmla="*/ 25 w 2982"/>
              <a:gd name="T25" fmla="*/ 2593 h 2849"/>
              <a:gd name="T26" fmla="*/ 2085 w 2982"/>
              <a:gd name="T27" fmla="*/ 1121 h 2849"/>
              <a:gd name="T28" fmla="*/ 2725 w 2982"/>
              <a:gd name="T29" fmla="*/ 563 h 2849"/>
              <a:gd name="T30" fmla="*/ 2750 w 2982"/>
              <a:gd name="T31" fmla="*/ 565 h 2849"/>
              <a:gd name="T32" fmla="*/ 2755 w 2982"/>
              <a:gd name="T33" fmla="*/ 570 h 2849"/>
              <a:gd name="T34" fmla="*/ 2754 w 2982"/>
              <a:gd name="T35" fmla="*/ 594 h 2849"/>
              <a:gd name="T36" fmla="*/ 2115 w 2982"/>
              <a:gd name="T37" fmla="*/ 1152 h 2849"/>
              <a:gd name="T38" fmla="*/ 2090 w 2982"/>
              <a:gd name="T39" fmla="*/ 1151 h 2849"/>
              <a:gd name="T40" fmla="*/ 2084 w 2982"/>
              <a:gd name="T41" fmla="*/ 1145 h 2849"/>
              <a:gd name="T42" fmla="*/ 2085 w 2982"/>
              <a:gd name="T43" fmla="*/ 1121 h 2849"/>
              <a:gd name="T44" fmla="*/ 1927 w 2982"/>
              <a:gd name="T45" fmla="*/ 964 h 2849"/>
              <a:gd name="T46" fmla="*/ 2567 w 2982"/>
              <a:gd name="T47" fmla="*/ 406 h 2849"/>
              <a:gd name="T48" fmla="*/ 2592 w 2982"/>
              <a:gd name="T49" fmla="*/ 407 h 2849"/>
              <a:gd name="T50" fmla="*/ 2597 w 2982"/>
              <a:gd name="T51" fmla="*/ 413 h 2849"/>
              <a:gd name="T52" fmla="*/ 2596 w 2982"/>
              <a:gd name="T53" fmla="*/ 437 h 2849"/>
              <a:gd name="T54" fmla="*/ 1957 w 2982"/>
              <a:gd name="T55" fmla="*/ 995 h 2849"/>
              <a:gd name="T56" fmla="*/ 1932 w 2982"/>
              <a:gd name="T57" fmla="*/ 993 h 2849"/>
              <a:gd name="T58" fmla="*/ 1926 w 2982"/>
              <a:gd name="T59" fmla="*/ 988 h 2849"/>
              <a:gd name="T60" fmla="*/ 1927 w 2982"/>
              <a:gd name="T61" fmla="*/ 964 h 2849"/>
              <a:gd name="T62" fmla="*/ 1770 w 2982"/>
              <a:gd name="T63" fmla="*/ 805 h 2849"/>
              <a:gd name="T64" fmla="*/ 2409 w 2982"/>
              <a:gd name="T65" fmla="*/ 247 h 2849"/>
              <a:gd name="T66" fmla="*/ 2434 w 2982"/>
              <a:gd name="T67" fmla="*/ 249 h 2849"/>
              <a:gd name="T68" fmla="*/ 2440 w 2982"/>
              <a:gd name="T69" fmla="*/ 254 h 2849"/>
              <a:gd name="T70" fmla="*/ 2439 w 2982"/>
              <a:gd name="T71" fmla="*/ 278 h 2849"/>
              <a:gd name="T72" fmla="*/ 1799 w 2982"/>
              <a:gd name="T73" fmla="*/ 836 h 2849"/>
              <a:gd name="T74" fmla="*/ 1774 w 2982"/>
              <a:gd name="T75" fmla="*/ 835 h 2849"/>
              <a:gd name="T76" fmla="*/ 1769 w 2982"/>
              <a:gd name="T77" fmla="*/ 829 h 2849"/>
              <a:gd name="T78" fmla="*/ 1770 w 2982"/>
              <a:gd name="T79" fmla="*/ 805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2" h="2849">
                <a:moveTo>
                  <a:pt x="25" y="2593"/>
                </a:moveTo>
                <a:lnTo>
                  <a:pt x="1513" y="1187"/>
                </a:lnTo>
                <a:cubicBezTo>
                  <a:pt x="1513" y="1187"/>
                  <a:pt x="1460" y="888"/>
                  <a:pt x="1539" y="733"/>
                </a:cubicBezTo>
                <a:cubicBezTo>
                  <a:pt x="1619" y="577"/>
                  <a:pt x="2343" y="56"/>
                  <a:pt x="2343" y="56"/>
                </a:cubicBezTo>
                <a:cubicBezTo>
                  <a:pt x="2343" y="56"/>
                  <a:pt x="2476" y="0"/>
                  <a:pt x="2575" y="63"/>
                </a:cubicBezTo>
                <a:cubicBezTo>
                  <a:pt x="2674" y="126"/>
                  <a:pt x="2965" y="470"/>
                  <a:pt x="2965" y="470"/>
                </a:cubicBezTo>
                <a:cubicBezTo>
                  <a:pt x="2965" y="470"/>
                  <a:pt x="2982" y="526"/>
                  <a:pt x="2948" y="599"/>
                </a:cubicBezTo>
                <a:cubicBezTo>
                  <a:pt x="2915" y="671"/>
                  <a:pt x="2214" y="1346"/>
                  <a:pt x="2214" y="1346"/>
                </a:cubicBezTo>
                <a:cubicBezTo>
                  <a:pt x="2214" y="1346"/>
                  <a:pt x="2019" y="1392"/>
                  <a:pt x="1907" y="1386"/>
                </a:cubicBezTo>
                <a:cubicBezTo>
                  <a:pt x="1794" y="1379"/>
                  <a:pt x="1745" y="1369"/>
                  <a:pt x="1745" y="1369"/>
                </a:cubicBezTo>
                <a:lnTo>
                  <a:pt x="237" y="2828"/>
                </a:lnTo>
                <a:cubicBezTo>
                  <a:pt x="237" y="2828"/>
                  <a:pt x="116" y="2849"/>
                  <a:pt x="58" y="2793"/>
                </a:cubicBezTo>
                <a:cubicBezTo>
                  <a:pt x="0" y="2737"/>
                  <a:pt x="25" y="2593"/>
                  <a:pt x="25" y="2593"/>
                </a:cubicBezTo>
                <a:close/>
                <a:moveTo>
                  <a:pt x="2085" y="1121"/>
                </a:moveTo>
                <a:lnTo>
                  <a:pt x="2725" y="563"/>
                </a:lnTo>
                <a:cubicBezTo>
                  <a:pt x="2732" y="557"/>
                  <a:pt x="2743" y="558"/>
                  <a:pt x="2750" y="565"/>
                </a:cubicBezTo>
                <a:lnTo>
                  <a:pt x="2755" y="570"/>
                </a:lnTo>
                <a:cubicBezTo>
                  <a:pt x="2762" y="577"/>
                  <a:pt x="2761" y="588"/>
                  <a:pt x="2754" y="594"/>
                </a:cubicBezTo>
                <a:lnTo>
                  <a:pt x="2115" y="1152"/>
                </a:lnTo>
                <a:cubicBezTo>
                  <a:pt x="2108" y="1158"/>
                  <a:pt x="2096" y="1158"/>
                  <a:pt x="2090" y="1151"/>
                </a:cubicBezTo>
                <a:lnTo>
                  <a:pt x="2084" y="1145"/>
                </a:lnTo>
                <a:cubicBezTo>
                  <a:pt x="2078" y="1138"/>
                  <a:pt x="2078" y="1127"/>
                  <a:pt x="2085" y="1121"/>
                </a:cubicBezTo>
                <a:close/>
                <a:moveTo>
                  <a:pt x="1927" y="964"/>
                </a:moveTo>
                <a:lnTo>
                  <a:pt x="2567" y="406"/>
                </a:lnTo>
                <a:cubicBezTo>
                  <a:pt x="2574" y="400"/>
                  <a:pt x="2585" y="400"/>
                  <a:pt x="2592" y="407"/>
                </a:cubicBezTo>
                <a:lnTo>
                  <a:pt x="2597" y="413"/>
                </a:lnTo>
                <a:cubicBezTo>
                  <a:pt x="2604" y="420"/>
                  <a:pt x="2604" y="431"/>
                  <a:pt x="2596" y="437"/>
                </a:cubicBezTo>
                <a:lnTo>
                  <a:pt x="1957" y="995"/>
                </a:lnTo>
                <a:cubicBezTo>
                  <a:pt x="1950" y="1001"/>
                  <a:pt x="1938" y="1000"/>
                  <a:pt x="1932" y="993"/>
                </a:cubicBezTo>
                <a:lnTo>
                  <a:pt x="1926" y="988"/>
                </a:lnTo>
                <a:cubicBezTo>
                  <a:pt x="1920" y="981"/>
                  <a:pt x="1920" y="970"/>
                  <a:pt x="1927" y="964"/>
                </a:cubicBezTo>
                <a:close/>
                <a:moveTo>
                  <a:pt x="1770" y="805"/>
                </a:moveTo>
                <a:lnTo>
                  <a:pt x="2409" y="247"/>
                </a:lnTo>
                <a:cubicBezTo>
                  <a:pt x="2416" y="241"/>
                  <a:pt x="2428" y="242"/>
                  <a:pt x="2434" y="249"/>
                </a:cubicBezTo>
                <a:lnTo>
                  <a:pt x="2440" y="254"/>
                </a:lnTo>
                <a:cubicBezTo>
                  <a:pt x="2446" y="261"/>
                  <a:pt x="2446" y="272"/>
                  <a:pt x="2439" y="278"/>
                </a:cubicBezTo>
                <a:lnTo>
                  <a:pt x="1799" y="836"/>
                </a:lnTo>
                <a:cubicBezTo>
                  <a:pt x="1792" y="842"/>
                  <a:pt x="1781" y="842"/>
                  <a:pt x="1774" y="835"/>
                </a:cubicBezTo>
                <a:lnTo>
                  <a:pt x="1769" y="829"/>
                </a:lnTo>
                <a:cubicBezTo>
                  <a:pt x="1762" y="822"/>
                  <a:pt x="1763" y="811"/>
                  <a:pt x="1770" y="805"/>
                </a:cubicBezTo>
                <a:close/>
              </a:path>
            </a:pathLst>
          </a:cu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712188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86550" y="1277510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86550" y="1833135"/>
            <a:ext cx="950913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705838" y="1833135"/>
            <a:ext cx="949325" cy="41275"/>
          </a:xfrm>
          <a:prstGeom prst="rect">
            <a:avLst/>
          </a:prstGeom>
          <a:gradFill>
            <a:gsLst>
              <a:gs pos="15000">
                <a:srgbClr val="E5AF0F"/>
              </a:gs>
              <a:gs pos="56000">
                <a:srgbClr val="A97800"/>
              </a:gs>
              <a:gs pos="85000">
                <a:srgbClr val="A36F03"/>
              </a:gs>
              <a:gs pos="100000">
                <a:srgbClr val="9E6A0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CuadroTexto 41"/>
          <p:cNvSpPr txBox="1"/>
          <p:nvPr/>
        </p:nvSpPr>
        <p:spPr>
          <a:xfrm>
            <a:off x="701602" y="3491443"/>
            <a:ext cx="2327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Chancho al cilindro, 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a la caja china y al palo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1601" y="3994024"/>
            <a:ext cx="264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Duos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y </a:t>
            </a:r>
            <a:r>
              <a:rPr lang="es-MX" sz="15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Trios</a:t>
            </a:r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 Marinos</a:t>
            </a:r>
          </a:p>
          <a:p>
            <a:r>
              <a:rPr lang="es-MX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Y demás platos especiales</a:t>
            </a:r>
            <a:endParaRPr lang="es-MX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44" name="Robnei.com"/>
          <p:cNvSpPr>
            <a:spLocks/>
          </p:cNvSpPr>
          <p:nvPr/>
        </p:nvSpPr>
        <p:spPr bwMode="auto">
          <a:xfrm>
            <a:off x="510500" y="4053115"/>
            <a:ext cx="209389" cy="214771"/>
          </a:xfrm>
          <a:custGeom>
            <a:avLst/>
            <a:gdLst>
              <a:gd name="T0" fmla="*/ 9265 w 9265"/>
              <a:gd name="T1" fmla="*/ 4632 h 9265"/>
              <a:gd name="T2" fmla="*/ 7960 w 9265"/>
              <a:gd name="T3" fmla="*/ 5160 h 9265"/>
              <a:gd name="T4" fmla="*/ 9039 w 9265"/>
              <a:gd name="T5" fmla="*/ 6064 h 9265"/>
              <a:gd name="T6" fmla="*/ 7635 w 9265"/>
              <a:gd name="T7" fmla="*/ 6162 h 9265"/>
              <a:gd name="T8" fmla="*/ 8380 w 9265"/>
              <a:gd name="T9" fmla="*/ 7356 h 9265"/>
              <a:gd name="T10" fmla="*/ 7015 w 9265"/>
              <a:gd name="T11" fmla="*/ 7015 h 9265"/>
              <a:gd name="T12" fmla="*/ 7356 w 9265"/>
              <a:gd name="T13" fmla="*/ 8380 h 9265"/>
              <a:gd name="T14" fmla="*/ 6162 w 9265"/>
              <a:gd name="T15" fmla="*/ 7635 h 9265"/>
              <a:gd name="T16" fmla="*/ 6064 w 9265"/>
              <a:gd name="T17" fmla="*/ 9039 h 9265"/>
              <a:gd name="T18" fmla="*/ 5160 w 9265"/>
              <a:gd name="T19" fmla="*/ 7960 h 9265"/>
              <a:gd name="T20" fmla="*/ 4632 w 9265"/>
              <a:gd name="T21" fmla="*/ 9265 h 9265"/>
              <a:gd name="T22" fmla="*/ 4105 w 9265"/>
              <a:gd name="T23" fmla="*/ 7960 h 9265"/>
              <a:gd name="T24" fmla="*/ 3200 w 9265"/>
              <a:gd name="T25" fmla="*/ 9039 h 9265"/>
              <a:gd name="T26" fmla="*/ 3103 w 9265"/>
              <a:gd name="T27" fmla="*/ 7635 h 9265"/>
              <a:gd name="T28" fmla="*/ 1909 w 9265"/>
              <a:gd name="T29" fmla="*/ 8380 h 9265"/>
              <a:gd name="T30" fmla="*/ 2250 w 9265"/>
              <a:gd name="T31" fmla="*/ 7015 h 9265"/>
              <a:gd name="T32" fmla="*/ 885 w 9265"/>
              <a:gd name="T33" fmla="*/ 7356 h 9265"/>
              <a:gd name="T34" fmla="*/ 1630 w 9265"/>
              <a:gd name="T35" fmla="*/ 6162 h 9265"/>
              <a:gd name="T36" fmla="*/ 226 w 9265"/>
              <a:gd name="T37" fmla="*/ 6064 h 9265"/>
              <a:gd name="T38" fmla="*/ 1304 w 9265"/>
              <a:gd name="T39" fmla="*/ 5160 h 9265"/>
              <a:gd name="T40" fmla="*/ 0 w 9265"/>
              <a:gd name="T41" fmla="*/ 4632 h 9265"/>
              <a:gd name="T42" fmla="*/ 1304 w 9265"/>
              <a:gd name="T43" fmla="*/ 4104 h 9265"/>
              <a:gd name="T44" fmla="*/ 226 w 9265"/>
              <a:gd name="T45" fmla="*/ 3201 h 9265"/>
              <a:gd name="T46" fmla="*/ 1630 w 9265"/>
              <a:gd name="T47" fmla="*/ 3103 h 9265"/>
              <a:gd name="T48" fmla="*/ 885 w 9265"/>
              <a:gd name="T49" fmla="*/ 1909 h 9265"/>
              <a:gd name="T50" fmla="*/ 2250 w 9265"/>
              <a:gd name="T51" fmla="*/ 2250 h 9265"/>
              <a:gd name="T52" fmla="*/ 1909 w 9265"/>
              <a:gd name="T53" fmla="*/ 885 h 9265"/>
              <a:gd name="T54" fmla="*/ 3103 w 9265"/>
              <a:gd name="T55" fmla="*/ 1630 h 9265"/>
              <a:gd name="T56" fmla="*/ 3200 w 9265"/>
              <a:gd name="T57" fmla="*/ 226 h 9265"/>
              <a:gd name="T58" fmla="*/ 4105 w 9265"/>
              <a:gd name="T59" fmla="*/ 1304 h 9265"/>
              <a:gd name="T60" fmla="*/ 4632 w 9265"/>
              <a:gd name="T61" fmla="*/ 0 h 9265"/>
              <a:gd name="T62" fmla="*/ 5160 w 9265"/>
              <a:gd name="T63" fmla="*/ 1304 h 9265"/>
              <a:gd name="T64" fmla="*/ 6064 w 9265"/>
              <a:gd name="T65" fmla="*/ 226 h 9265"/>
              <a:gd name="T66" fmla="*/ 6162 w 9265"/>
              <a:gd name="T67" fmla="*/ 1630 h 9265"/>
              <a:gd name="T68" fmla="*/ 7356 w 9265"/>
              <a:gd name="T69" fmla="*/ 885 h 9265"/>
              <a:gd name="T70" fmla="*/ 7015 w 9265"/>
              <a:gd name="T71" fmla="*/ 2250 h 9265"/>
              <a:gd name="T72" fmla="*/ 8380 w 9265"/>
              <a:gd name="T73" fmla="*/ 1909 h 9265"/>
              <a:gd name="T74" fmla="*/ 7635 w 9265"/>
              <a:gd name="T75" fmla="*/ 3103 h 9265"/>
              <a:gd name="T76" fmla="*/ 9040 w 9265"/>
              <a:gd name="T77" fmla="*/ 3201 h 9265"/>
              <a:gd name="T78" fmla="*/ 7960 w 9265"/>
              <a:gd name="T79" fmla="*/ 4104 h 9265"/>
              <a:gd name="T80" fmla="*/ 9265 w 9265"/>
              <a:gd name="T81" fmla="*/ 4632 h 9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65" h="9265">
                <a:moveTo>
                  <a:pt x="9265" y="4632"/>
                </a:moveTo>
                <a:cubicBezTo>
                  <a:pt x="9265" y="4845"/>
                  <a:pt x="7993" y="4956"/>
                  <a:pt x="7960" y="5160"/>
                </a:cubicBezTo>
                <a:cubicBezTo>
                  <a:pt x="7927" y="5370"/>
                  <a:pt x="9103" y="5867"/>
                  <a:pt x="9039" y="6064"/>
                </a:cubicBezTo>
                <a:cubicBezTo>
                  <a:pt x="8974" y="6265"/>
                  <a:pt x="7730" y="5976"/>
                  <a:pt x="7635" y="6162"/>
                </a:cubicBezTo>
                <a:cubicBezTo>
                  <a:pt x="7540" y="6349"/>
                  <a:pt x="8503" y="7187"/>
                  <a:pt x="8380" y="7356"/>
                </a:cubicBezTo>
                <a:cubicBezTo>
                  <a:pt x="8256" y="7526"/>
                  <a:pt x="7163" y="6867"/>
                  <a:pt x="7015" y="7015"/>
                </a:cubicBezTo>
                <a:cubicBezTo>
                  <a:pt x="6866" y="7163"/>
                  <a:pt x="7525" y="8257"/>
                  <a:pt x="7356" y="8380"/>
                </a:cubicBezTo>
                <a:cubicBezTo>
                  <a:pt x="7187" y="8503"/>
                  <a:pt x="6349" y="7540"/>
                  <a:pt x="6162" y="7635"/>
                </a:cubicBezTo>
                <a:cubicBezTo>
                  <a:pt x="5976" y="7730"/>
                  <a:pt x="6265" y="8974"/>
                  <a:pt x="6064" y="9039"/>
                </a:cubicBezTo>
                <a:cubicBezTo>
                  <a:pt x="5867" y="9103"/>
                  <a:pt x="5369" y="7927"/>
                  <a:pt x="5160" y="7960"/>
                </a:cubicBezTo>
                <a:cubicBezTo>
                  <a:pt x="4957" y="7992"/>
                  <a:pt x="4846" y="9265"/>
                  <a:pt x="4632" y="9265"/>
                </a:cubicBezTo>
                <a:cubicBezTo>
                  <a:pt x="4419" y="9265"/>
                  <a:pt x="4309" y="7992"/>
                  <a:pt x="4105" y="7960"/>
                </a:cubicBezTo>
                <a:cubicBezTo>
                  <a:pt x="3895" y="7927"/>
                  <a:pt x="3398" y="9103"/>
                  <a:pt x="3200" y="9039"/>
                </a:cubicBezTo>
                <a:cubicBezTo>
                  <a:pt x="3000" y="8974"/>
                  <a:pt x="3288" y="7730"/>
                  <a:pt x="3103" y="7635"/>
                </a:cubicBezTo>
                <a:cubicBezTo>
                  <a:pt x="2916" y="7539"/>
                  <a:pt x="2078" y="8503"/>
                  <a:pt x="1909" y="8380"/>
                </a:cubicBezTo>
                <a:cubicBezTo>
                  <a:pt x="1739" y="8256"/>
                  <a:pt x="2398" y="7163"/>
                  <a:pt x="2250" y="7015"/>
                </a:cubicBezTo>
                <a:cubicBezTo>
                  <a:pt x="2102" y="6867"/>
                  <a:pt x="1008" y="7525"/>
                  <a:pt x="885" y="7356"/>
                </a:cubicBezTo>
                <a:cubicBezTo>
                  <a:pt x="761" y="7187"/>
                  <a:pt x="1725" y="6349"/>
                  <a:pt x="1630" y="6162"/>
                </a:cubicBezTo>
                <a:cubicBezTo>
                  <a:pt x="1535" y="5976"/>
                  <a:pt x="291" y="6265"/>
                  <a:pt x="226" y="6064"/>
                </a:cubicBezTo>
                <a:cubicBezTo>
                  <a:pt x="162" y="5867"/>
                  <a:pt x="1337" y="5370"/>
                  <a:pt x="1304" y="5160"/>
                </a:cubicBezTo>
                <a:cubicBezTo>
                  <a:pt x="1272" y="4956"/>
                  <a:pt x="0" y="4845"/>
                  <a:pt x="0" y="4632"/>
                </a:cubicBezTo>
                <a:cubicBezTo>
                  <a:pt x="0" y="4419"/>
                  <a:pt x="1272" y="4308"/>
                  <a:pt x="1304" y="4104"/>
                </a:cubicBezTo>
                <a:cubicBezTo>
                  <a:pt x="1337" y="3895"/>
                  <a:pt x="162" y="3398"/>
                  <a:pt x="226" y="3201"/>
                </a:cubicBezTo>
                <a:cubicBezTo>
                  <a:pt x="291" y="3000"/>
                  <a:pt x="1535" y="3288"/>
                  <a:pt x="1630" y="3103"/>
                </a:cubicBezTo>
                <a:cubicBezTo>
                  <a:pt x="1725" y="2916"/>
                  <a:pt x="762" y="2078"/>
                  <a:pt x="885" y="1909"/>
                </a:cubicBezTo>
                <a:cubicBezTo>
                  <a:pt x="1008" y="1739"/>
                  <a:pt x="2102" y="2398"/>
                  <a:pt x="2250" y="2250"/>
                </a:cubicBezTo>
                <a:cubicBezTo>
                  <a:pt x="2398" y="2102"/>
                  <a:pt x="1739" y="1008"/>
                  <a:pt x="1909" y="885"/>
                </a:cubicBezTo>
                <a:cubicBezTo>
                  <a:pt x="2078" y="762"/>
                  <a:pt x="2916" y="1725"/>
                  <a:pt x="3103" y="1630"/>
                </a:cubicBezTo>
                <a:cubicBezTo>
                  <a:pt x="3288" y="1535"/>
                  <a:pt x="3000" y="291"/>
                  <a:pt x="3200" y="226"/>
                </a:cubicBezTo>
                <a:cubicBezTo>
                  <a:pt x="3398" y="162"/>
                  <a:pt x="3895" y="1337"/>
                  <a:pt x="4105" y="1304"/>
                </a:cubicBezTo>
                <a:cubicBezTo>
                  <a:pt x="4309" y="1272"/>
                  <a:pt x="4419" y="0"/>
                  <a:pt x="4632" y="0"/>
                </a:cubicBezTo>
                <a:cubicBezTo>
                  <a:pt x="4846" y="0"/>
                  <a:pt x="4956" y="1272"/>
                  <a:pt x="5160" y="1304"/>
                </a:cubicBezTo>
                <a:cubicBezTo>
                  <a:pt x="5369" y="1337"/>
                  <a:pt x="5867" y="162"/>
                  <a:pt x="6064" y="226"/>
                </a:cubicBezTo>
                <a:cubicBezTo>
                  <a:pt x="6265" y="291"/>
                  <a:pt x="5976" y="1535"/>
                  <a:pt x="6162" y="1630"/>
                </a:cubicBezTo>
                <a:cubicBezTo>
                  <a:pt x="6349" y="1725"/>
                  <a:pt x="7187" y="762"/>
                  <a:pt x="7356" y="885"/>
                </a:cubicBezTo>
                <a:cubicBezTo>
                  <a:pt x="7525" y="1008"/>
                  <a:pt x="6867" y="2102"/>
                  <a:pt x="7015" y="2250"/>
                </a:cubicBezTo>
                <a:cubicBezTo>
                  <a:pt x="7163" y="2398"/>
                  <a:pt x="8257" y="1739"/>
                  <a:pt x="8380" y="1909"/>
                </a:cubicBezTo>
                <a:cubicBezTo>
                  <a:pt x="8503" y="2078"/>
                  <a:pt x="7540" y="2916"/>
                  <a:pt x="7635" y="3103"/>
                </a:cubicBezTo>
                <a:cubicBezTo>
                  <a:pt x="7730" y="3288"/>
                  <a:pt x="8974" y="3000"/>
                  <a:pt x="9040" y="3201"/>
                </a:cubicBezTo>
                <a:cubicBezTo>
                  <a:pt x="9103" y="3398"/>
                  <a:pt x="7927" y="3895"/>
                  <a:pt x="7960" y="4104"/>
                </a:cubicBezTo>
                <a:cubicBezTo>
                  <a:pt x="7993" y="4308"/>
                  <a:pt x="9265" y="4419"/>
                  <a:pt x="9265" y="4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1676" y="1391667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3068864" y="1381481"/>
            <a:ext cx="767576" cy="322663"/>
          </a:xfrm>
          <a:custGeom>
            <a:avLst/>
            <a:gdLst>
              <a:gd name="T0" fmla="*/ 10515 w 11587"/>
              <a:gd name="T1" fmla="*/ 2810 h 3446"/>
              <a:gd name="T2" fmla="*/ 6953 w 11587"/>
              <a:gd name="T3" fmla="*/ 2397 h 3446"/>
              <a:gd name="T4" fmla="*/ 8043 w 11587"/>
              <a:gd name="T5" fmla="*/ 2171 h 3446"/>
              <a:gd name="T6" fmla="*/ 10047 w 11587"/>
              <a:gd name="T7" fmla="*/ 1517 h 3446"/>
              <a:gd name="T8" fmla="*/ 10493 w 11587"/>
              <a:gd name="T9" fmla="*/ 1382 h 3446"/>
              <a:gd name="T10" fmla="*/ 11396 w 11587"/>
              <a:gd name="T11" fmla="*/ 2164 h 3446"/>
              <a:gd name="T12" fmla="*/ 5399 w 11587"/>
              <a:gd name="T13" fmla="*/ 1709 h 3446"/>
              <a:gd name="T14" fmla="*/ 6326 w 11587"/>
              <a:gd name="T15" fmla="*/ 1625 h 3446"/>
              <a:gd name="T16" fmla="*/ 6855 w 11587"/>
              <a:gd name="T17" fmla="*/ 2354 h 3446"/>
              <a:gd name="T18" fmla="*/ 2178 w 11587"/>
              <a:gd name="T19" fmla="*/ 2875 h 3446"/>
              <a:gd name="T20" fmla="*/ 1156 w 11587"/>
              <a:gd name="T21" fmla="*/ 1031 h 3446"/>
              <a:gd name="T22" fmla="*/ 3161 w 11587"/>
              <a:gd name="T23" fmla="*/ 1989 h 3446"/>
              <a:gd name="T24" fmla="*/ 2779 w 11587"/>
              <a:gd name="T25" fmla="*/ 1710 h 3446"/>
              <a:gd name="T26" fmla="*/ 2992 w 11587"/>
              <a:gd name="T27" fmla="*/ 1853 h 3446"/>
              <a:gd name="T28" fmla="*/ 2742 w 11587"/>
              <a:gd name="T29" fmla="*/ 2298 h 3446"/>
              <a:gd name="T30" fmla="*/ 1379 w 11587"/>
              <a:gd name="T31" fmla="*/ 1563 h 3446"/>
              <a:gd name="T32" fmla="*/ 2644 w 11587"/>
              <a:gd name="T33" fmla="*/ 1151 h 3446"/>
              <a:gd name="T34" fmla="*/ 4788 w 11587"/>
              <a:gd name="T35" fmla="*/ 1921 h 3446"/>
              <a:gd name="T36" fmla="*/ 1505 w 11587"/>
              <a:gd name="T37" fmla="*/ 634 h 3446"/>
              <a:gd name="T38" fmla="*/ 5714 w 11587"/>
              <a:gd name="T39" fmla="*/ 1354 h 3446"/>
              <a:gd name="T40" fmla="*/ 4765 w 11587"/>
              <a:gd name="T41" fmla="*/ 1464 h 3446"/>
              <a:gd name="T42" fmla="*/ 1401 w 11587"/>
              <a:gd name="T43" fmla="*/ 807 h 3446"/>
              <a:gd name="T44" fmla="*/ 6522 w 11587"/>
              <a:gd name="T45" fmla="*/ 1108 h 3446"/>
              <a:gd name="T46" fmla="*/ 9885 w 11587"/>
              <a:gd name="T47" fmla="*/ 1140 h 3446"/>
              <a:gd name="T48" fmla="*/ 7685 w 11587"/>
              <a:gd name="T49" fmla="*/ 1782 h 3446"/>
              <a:gd name="T50" fmla="*/ 6380 w 11587"/>
              <a:gd name="T51" fmla="*/ 1178 h 3446"/>
              <a:gd name="T52" fmla="*/ 9925 w 11587"/>
              <a:gd name="T53" fmla="*/ 1402 h 3446"/>
              <a:gd name="T54" fmla="*/ 8972 w 11587"/>
              <a:gd name="T55" fmla="*/ 1531 h 3446"/>
              <a:gd name="T56" fmla="*/ 11549 w 11587"/>
              <a:gd name="T57" fmla="*/ 2023 h 3446"/>
              <a:gd name="T58" fmla="*/ 10127 w 11587"/>
              <a:gd name="T59" fmla="*/ 1136 h 3446"/>
              <a:gd name="T60" fmla="*/ 9770 w 11587"/>
              <a:gd name="T61" fmla="*/ 638 h 3446"/>
              <a:gd name="T62" fmla="*/ 6170 w 11587"/>
              <a:gd name="T63" fmla="*/ 1065 h 3446"/>
              <a:gd name="T64" fmla="*/ 5573 w 11587"/>
              <a:gd name="T65" fmla="*/ 827 h 3446"/>
              <a:gd name="T66" fmla="*/ 2556 w 11587"/>
              <a:gd name="T67" fmla="*/ 57 h 3446"/>
              <a:gd name="T68" fmla="*/ 1241 w 11587"/>
              <a:gd name="T69" fmla="*/ 719 h 3446"/>
              <a:gd name="T70" fmla="*/ 1008 w 11587"/>
              <a:gd name="T71" fmla="*/ 893 h 3446"/>
              <a:gd name="T72" fmla="*/ 150 w 11587"/>
              <a:gd name="T73" fmla="*/ 2373 h 3446"/>
              <a:gd name="T74" fmla="*/ 3535 w 11587"/>
              <a:gd name="T75" fmla="*/ 2669 h 3446"/>
              <a:gd name="T76" fmla="*/ 4860 w 11587"/>
              <a:gd name="T77" fmla="*/ 2020 h 3446"/>
              <a:gd name="T78" fmla="*/ 5712 w 11587"/>
              <a:gd name="T79" fmla="*/ 2339 h 3446"/>
              <a:gd name="T80" fmla="*/ 4089 w 11587"/>
              <a:gd name="T81" fmla="*/ 3292 h 3446"/>
              <a:gd name="T82" fmla="*/ 3230 w 11587"/>
              <a:gd name="T83" fmla="*/ 3203 h 3446"/>
              <a:gd name="T84" fmla="*/ 3074 w 11587"/>
              <a:gd name="T85" fmla="*/ 3362 h 3446"/>
              <a:gd name="T86" fmla="*/ 5970 w 11587"/>
              <a:gd name="T87" fmla="*/ 2880 h 3446"/>
              <a:gd name="T88" fmla="*/ 6973 w 11587"/>
              <a:gd name="T89" fmla="*/ 2831 h 3446"/>
              <a:gd name="T90" fmla="*/ 10160 w 11587"/>
              <a:gd name="T91" fmla="*/ 3192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87" h="3446">
                <a:moveTo>
                  <a:pt x="11396" y="2164"/>
                </a:moveTo>
                <a:cubicBezTo>
                  <a:pt x="11338" y="2589"/>
                  <a:pt x="10852" y="2738"/>
                  <a:pt x="10515" y="2810"/>
                </a:cubicBezTo>
                <a:cubicBezTo>
                  <a:pt x="10117" y="2895"/>
                  <a:pt x="9707" y="2909"/>
                  <a:pt x="9302" y="2896"/>
                </a:cubicBezTo>
                <a:cubicBezTo>
                  <a:pt x="8482" y="2868"/>
                  <a:pt x="7725" y="2670"/>
                  <a:pt x="6953" y="2397"/>
                </a:cubicBezTo>
                <a:cubicBezTo>
                  <a:pt x="7128" y="2298"/>
                  <a:pt x="7326" y="2138"/>
                  <a:pt x="7517" y="2080"/>
                </a:cubicBezTo>
                <a:cubicBezTo>
                  <a:pt x="7661" y="2035"/>
                  <a:pt x="7889" y="2138"/>
                  <a:pt x="8043" y="2171"/>
                </a:cubicBezTo>
                <a:cubicBezTo>
                  <a:pt x="8425" y="2253"/>
                  <a:pt x="8829" y="2303"/>
                  <a:pt x="9216" y="2237"/>
                </a:cubicBezTo>
                <a:cubicBezTo>
                  <a:pt x="9614" y="2170"/>
                  <a:pt x="9944" y="1954"/>
                  <a:pt x="10047" y="1517"/>
                </a:cubicBezTo>
                <a:cubicBezTo>
                  <a:pt x="10080" y="1376"/>
                  <a:pt x="10058" y="1362"/>
                  <a:pt x="10200" y="1362"/>
                </a:cubicBezTo>
                <a:cubicBezTo>
                  <a:pt x="10295" y="1362"/>
                  <a:pt x="10399" y="1365"/>
                  <a:pt x="10493" y="1382"/>
                </a:cubicBezTo>
                <a:cubicBezTo>
                  <a:pt x="10699" y="1418"/>
                  <a:pt x="10900" y="1458"/>
                  <a:pt x="11084" y="1568"/>
                </a:cubicBezTo>
                <a:cubicBezTo>
                  <a:pt x="11284" y="1688"/>
                  <a:pt x="11411" y="1916"/>
                  <a:pt x="11396" y="2164"/>
                </a:cubicBezTo>
                <a:close/>
                <a:moveTo>
                  <a:pt x="6855" y="2354"/>
                </a:moveTo>
                <a:cubicBezTo>
                  <a:pt x="6368" y="2141"/>
                  <a:pt x="5890" y="1911"/>
                  <a:pt x="5399" y="1709"/>
                </a:cubicBezTo>
                <a:cubicBezTo>
                  <a:pt x="5560" y="1619"/>
                  <a:pt x="5722" y="1530"/>
                  <a:pt x="5883" y="1440"/>
                </a:cubicBezTo>
                <a:cubicBezTo>
                  <a:pt x="5941" y="1407"/>
                  <a:pt x="6260" y="1599"/>
                  <a:pt x="6326" y="1625"/>
                </a:cubicBezTo>
                <a:cubicBezTo>
                  <a:pt x="6691" y="1770"/>
                  <a:pt x="7058" y="1899"/>
                  <a:pt x="7431" y="2018"/>
                </a:cubicBezTo>
                <a:cubicBezTo>
                  <a:pt x="7242" y="2135"/>
                  <a:pt x="7045" y="2239"/>
                  <a:pt x="6855" y="2354"/>
                </a:cubicBezTo>
                <a:close/>
                <a:moveTo>
                  <a:pt x="4479" y="2091"/>
                </a:moveTo>
                <a:cubicBezTo>
                  <a:pt x="3758" y="2475"/>
                  <a:pt x="2988" y="2799"/>
                  <a:pt x="2178" y="2875"/>
                </a:cubicBezTo>
                <a:cubicBezTo>
                  <a:pt x="1511" y="2938"/>
                  <a:pt x="240" y="2825"/>
                  <a:pt x="240" y="1867"/>
                </a:cubicBezTo>
                <a:cubicBezTo>
                  <a:pt x="240" y="1375"/>
                  <a:pt x="783" y="1130"/>
                  <a:pt x="1156" y="1031"/>
                </a:cubicBezTo>
                <a:cubicBezTo>
                  <a:pt x="1156" y="1861"/>
                  <a:pt x="2029" y="2620"/>
                  <a:pt x="2805" y="2399"/>
                </a:cubicBezTo>
                <a:cubicBezTo>
                  <a:pt x="2986" y="2348"/>
                  <a:pt x="3114" y="2176"/>
                  <a:pt x="3161" y="1989"/>
                </a:cubicBezTo>
                <a:cubicBezTo>
                  <a:pt x="3204" y="1823"/>
                  <a:pt x="3191" y="1539"/>
                  <a:pt x="2971" y="1537"/>
                </a:cubicBezTo>
                <a:cubicBezTo>
                  <a:pt x="2881" y="1536"/>
                  <a:pt x="2788" y="1612"/>
                  <a:pt x="2779" y="1710"/>
                </a:cubicBezTo>
                <a:cubicBezTo>
                  <a:pt x="2774" y="1763"/>
                  <a:pt x="2783" y="1810"/>
                  <a:pt x="2828" y="1842"/>
                </a:cubicBezTo>
                <a:cubicBezTo>
                  <a:pt x="2871" y="1872"/>
                  <a:pt x="2963" y="1829"/>
                  <a:pt x="2992" y="1853"/>
                </a:cubicBezTo>
                <a:cubicBezTo>
                  <a:pt x="3056" y="1906"/>
                  <a:pt x="3027" y="2071"/>
                  <a:pt x="2992" y="2130"/>
                </a:cubicBezTo>
                <a:cubicBezTo>
                  <a:pt x="2941" y="2217"/>
                  <a:pt x="2832" y="2272"/>
                  <a:pt x="2742" y="2298"/>
                </a:cubicBezTo>
                <a:cubicBezTo>
                  <a:pt x="2387" y="2399"/>
                  <a:pt x="2002" y="2251"/>
                  <a:pt x="1722" y="2017"/>
                </a:cubicBezTo>
                <a:cubicBezTo>
                  <a:pt x="1576" y="1895"/>
                  <a:pt x="1447" y="1751"/>
                  <a:pt x="1379" y="1563"/>
                </a:cubicBezTo>
                <a:cubicBezTo>
                  <a:pt x="1331" y="1430"/>
                  <a:pt x="1231" y="1011"/>
                  <a:pt x="1414" y="989"/>
                </a:cubicBezTo>
                <a:cubicBezTo>
                  <a:pt x="1822" y="938"/>
                  <a:pt x="2248" y="1060"/>
                  <a:pt x="2644" y="1151"/>
                </a:cubicBezTo>
                <a:cubicBezTo>
                  <a:pt x="3045" y="1243"/>
                  <a:pt x="3431" y="1388"/>
                  <a:pt x="3821" y="1520"/>
                </a:cubicBezTo>
                <a:cubicBezTo>
                  <a:pt x="4148" y="1631"/>
                  <a:pt x="4471" y="1780"/>
                  <a:pt x="4788" y="1921"/>
                </a:cubicBezTo>
                <a:cubicBezTo>
                  <a:pt x="4687" y="1981"/>
                  <a:pt x="4583" y="2036"/>
                  <a:pt x="4479" y="2091"/>
                </a:cubicBezTo>
                <a:close/>
                <a:moveTo>
                  <a:pt x="1505" y="634"/>
                </a:moveTo>
                <a:cubicBezTo>
                  <a:pt x="1998" y="71"/>
                  <a:pt x="2964" y="320"/>
                  <a:pt x="3571" y="501"/>
                </a:cubicBezTo>
                <a:cubicBezTo>
                  <a:pt x="4307" y="720"/>
                  <a:pt x="5017" y="1020"/>
                  <a:pt x="5714" y="1354"/>
                </a:cubicBezTo>
                <a:cubicBezTo>
                  <a:pt x="5578" y="1434"/>
                  <a:pt x="5436" y="1572"/>
                  <a:pt x="5289" y="1622"/>
                </a:cubicBezTo>
                <a:cubicBezTo>
                  <a:pt x="5158" y="1666"/>
                  <a:pt x="4902" y="1516"/>
                  <a:pt x="4765" y="1464"/>
                </a:cubicBezTo>
                <a:cubicBezTo>
                  <a:pt x="4422" y="1335"/>
                  <a:pt x="4077" y="1214"/>
                  <a:pt x="3726" y="1112"/>
                </a:cubicBezTo>
                <a:cubicBezTo>
                  <a:pt x="2972" y="893"/>
                  <a:pt x="2186" y="720"/>
                  <a:pt x="1401" y="807"/>
                </a:cubicBezTo>
                <a:cubicBezTo>
                  <a:pt x="1429" y="743"/>
                  <a:pt x="1466" y="690"/>
                  <a:pt x="1505" y="634"/>
                </a:cubicBezTo>
                <a:close/>
                <a:moveTo>
                  <a:pt x="6522" y="1108"/>
                </a:moveTo>
                <a:cubicBezTo>
                  <a:pt x="7098" y="818"/>
                  <a:pt x="7696" y="574"/>
                  <a:pt x="8323" y="444"/>
                </a:cubicBezTo>
                <a:cubicBezTo>
                  <a:pt x="8890" y="326"/>
                  <a:pt x="9704" y="433"/>
                  <a:pt x="9885" y="1140"/>
                </a:cubicBezTo>
                <a:cubicBezTo>
                  <a:pt x="9255" y="1147"/>
                  <a:pt x="8629" y="1381"/>
                  <a:pt x="8066" y="1663"/>
                </a:cubicBezTo>
                <a:cubicBezTo>
                  <a:pt x="7938" y="1727"/>
                  <a:pt x="7822" y="1838"/>
                  <a:pt x="7685" y="1782"/>
                </a:cubicBezTo>
                <a:cubicBezTo>
                  <a:pt x="7536" y="1720"/>
                  <a:pt x="7392" y="1647"/>
                  <a:pt x="7247" y="1577"/>
                </a:cubicBezTo>
                <a:cubicBezTo>
                  <a:pt x="6961" y="1438"/>
                  <a:pt x="6670" y="1308"/>
                  <a:pt x="6380" y="1178"/>
                </a:cubicBezTo>
                <a:cubicBezTo>
                  <a:pt x="6427" y="1154"/>
                  <a:pt x="6475" y="1131"/>
                  <a:pt x="6522" y="1108"/>
                </a:cubicBezTo>
                <a:close/>
                <a:moveTo>
                  <a:pt x="9925" y="1402"/>
                </a:moveTo>
                <a:cubicBezTo>
                  <a:pt x="9720" y="2152"/>
                  <a:pt x="8507" y="1992"/>
                  <a:pt x="7964" y="1870"/>
                </a:cubicBezTo>
                <a:cubicBezTo>
                  <a:pt x="8291" y="1727"/>
                  <a:pt x="8629" y="1619"/>
                  <a:pt x="8972" y="1531"/>
                </a:cubicBezTo>
                <a:cubicBezTo>
                  <a:pt x="9096" y="1498"/>
                  <a:pt x="9889" y="1289"/>
                  <a:pt x="9925" y="1402"/>
                </a:cubicBezTo>
                <a:close/>
                <a:moveTo>
                  <a:pt x="11549" y="2023"/>
                </a:moveTo>
                <a:cubicBezTo>
                  <a:pt x="11490" y="1586"/>
                  <a:pt x="11167" y="1287"/>
                  <a:pt x="10767" y="1202"/>
                </a:cubicBezTo>
                <a:cubicBezTo>
                  <a:pt x="10557" y="1157"/>
                  <a:pt x="10341" y="1136"/>
                  <a:pt x="10127" y="1136"/>
                </a:cubicBezTo>
                <a:cubicBezTo>
                  <a:pt x="10011" y="1136"/>
                  <a:pt x="10027" y="1009"/>
                  <a:pt x="9972" y="912"/>
                </a:cubicBezTo>
                <a:cubicBezTo>
                  <a:pt x="9916" y="812"/>
                  <a:pt x="9854" y="713"/>
                  <a:pt x="9770" y="638"/>
                </a:cubicBezTo>
                <a:cubicBezTo>
                  <a:pt x="9063" y="0"/>
                  <a:pt x="8109" y="143"/>
                  <a:pt x="7305" y="465"/>
                </a:cubicBezTo>
                <a:cubicBezTo>
                  <a:pt x="6908" y="624"/>
                  <a:pt x="6539" y="844"/>
                  <a:pt x="6170" y="1065"/>
                </a:cubicBezTo>
                <a:cubicBezTo>
                  <a:pt x="6119" y="1096"/>
                  <a:pt x="5974" y="998"/>
                  <a:pt x="5921" y="975"/>
                </a:cubicBezTo>
                <a:cubicBezTo>
                  <a:pt x="5805" y="924"/>
                  <a:pt x="5689" y="875"/>
                  <a:pt x="5573" y="827"/>
                </a:cubicBezTo>
                <a:cubicBezTo>
                  <a:pt x="5382" y="748"/>
                  <a:pt x="5191" y="669"/>
                  <a:pt x="5000" y="592"/>
                </a:cubicBezTo>
                <a:cubicBezTo>
                  <a:pt x="4234" y="279"/>
                  <a:pt x="3383" y="22"/>
                  <a:pt x="2556" y="57"/>
                </a:cubicBezTo>
                <a:cubicBezTo>
                  <a:pt x="2199" y="72"/>
                  <a:pt x="1718" y="187"/>
                  <a:pt x="1450" y="460"/>
                </a:cubicBezTo>
                <a:cubicBezTo>
                  <a:pt x="1373" y="540"/>
                  <a:pt x="1293" y="616"/>
                  <a:pt x="1241" y="719"/>
                </a:cubicBezTo>
                <a:cubicBezTo>
                  <a:pt x="1222" y="755"/>
                  <a:pt x="1216" y="818"/>
                  <a:pt x="1188" y="843"/>
                </a:cubicBezTo>
                <a:cubicBezTo>
                  <a:pt x="1149" y="877"/>
                  <a:pt x="1056" y="877"/>
                  <a:pt x="1008" y="893"/>
                </a:cubicBezTo>
                <a:cubicBezTo>
                  <a:pt x="812" y="961"/>
                  <a:pt x="627" y="1070"/>
                  <a:pt x="476" y="1217"/>
                </a:cubicBezTo>
                <a:cubicBezTo>
                  <a:pt x="200" y="1486"/>
                  <a:pt x="0" y="1982"/>
                  <a:pt x="150" y="2373"/>
                </a:cubicBezTo>
                <a:cubicBezTo>
                  <a:pt x="301" y="2765"/>
                  <a:pt x="768" y="2924"/>
                  <a:pt x="1128" y="2975"/>
                </a:cubicBezTo>
                <a:cubicBezTo>
                  <a:pt x="1934" y="3089"/>
                  <a:pt x="2770" y="2949"/>
                  <a:pt x="3535" y="2669"/>
                </a:cubicBezTo>
                <a:cubicBezTo>
                  <a:pt x="3917" y="2530"/>
                  <a:pt x="4289" y="2363"/>
                  <a:pt x="4641" y="2153"/>
                </a:cubicBezTo>
                <a:cubicBezTo>
                  <a:pt x="4714" y="2109"/>
                  <a:pt x="4786" y="2063"/>
                  <a:pt x="4860" y="2020"/>
                </a:cubicBezTo>
                <a:cubicBezTo>
                  <a:pt x="4961" y="1962"/>
                  <a:pt x="5062" y="2044"/>
                  <a:pt x="5163" y="2092"/>
                </a:cubicBezTo>
                <a:cubicBezTo>
                  <a:pt x="5344" y="2177"/>
                  <a:pt x="5529" y="2256"/>
                  <a:pt x="5712" y="2339"/>
                </a:cubicBezTo>
                <a:cubicBezTo>
                  <a:pt x="5924" y="2435"/>
                  <a:pt x="6142" y="2537"/>
                  <a:pt x="6360" y="2615"/>
                </a:cubicBezTo>
                <a:cubicBezTo>
                  <a:pt x="5682" y="2999"/>
                  <a:pt x="4858" y="3266"/>
                  <a:pt x="4089" y="3292"/>
                </a:cubicBezTo>
                <a:cubicBezTo>
                  <a:pt x="3899" y="3299"/>
                  <a:pt x="3714" y="3287"/>
                  <a:pt x="3526" y="3261"/>
                </a:cubicBezTo>
                <a:cubicBezTo>
                  <a:pt x="3450" y="3250"/>
                  <a:pt x="3293" y="3250"/>
                  <a:pt x="3230" y="3203"/>
                </a:cubicBezTo>
                <a:cubicBezTo>
                  <a:pt x="3160" y="3150"/>
                  <a:pt x="3150" y="3037"/>
                  <a:pt x="3050" y="3005"/>
                </a:cubicBezTo>
                <a:cubicBezTo>
                  <a:pt x="2789" y="2924"/>
                  <a:pt x="2888" y="3301"/>
                  <a:pt x="3074" y="3362"/>
                </a:cubicBezTo>
                <a:cubicBezTo>
                  <a:pt x="3261" y="3423"/>
                  <a:pt x="3453" y="3446"/>
                  <a:pt x="3649" y="3446"/>
                </a:cubicBezTo>
                <a:cubicBezTo>
                  <a:pt x="4449" y="3446"/>
                  <a:pt x="5230" y="3180"/>
                  <a:pt x="5970" y="2880"/>
                </a:cubicBezTo>
                <a:cubicBezTo>
                  <a:pt x="6100" y="2828"/>
                  <a:pt x="6373" y="2631"/>
                  <a:pt x="6499" y="2671"/>
                </a:cubicBezTo>
                <a:cubicBezTo>
                  <a:pt x="6657" y="2722"/>
                  <a:pt x="6813" y="2785"/>
                  <a:pt x="6973" y="2831"/>
                </a:cubicBezTo>
                <a:cubicBezTo>
                  <a:pt x="7364" y="2946"/>
                  <a:pt x="7757" y="3052"/>
                  <a:pt x="8160" y="3113"/>
                </a:cubicBezTo>
                <a:cubicBezTo>
                  <a:pt x="8815" y="3211"/>
                  <a:pt x="9499" y="3305"/>
                  <a:pt x="10160" y="3192"/>
                </a:cubicBezTo>
                <a:cubicBezTo>
                  <a:pt x="10763" y="3089"/>
                  <a:pt x="11587" y="2823"/>
                  <a:pt x="11549" y="2023"/>
                </a:cubicBezTo>
                <a:close/>
              </a:path>
            </a:pathLst>
          </a:custGeom>
          <a:gradFill>
            <a:gsLst>
              <a:gs pos="0">
                <a:srgbClr val="9E6A03"/>
              </a:gs>
              <a:gs pos="39000">
                <a:srgbClr val="DCA70C"/>
              </a:gs>
              <a:gs pos="83000">
                <a:srgbClr val="9E6A03"/>
              </a:gs>
              <a:gs pos="100000">
                <a:srgbClr val="E5AF0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765454" y="598113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PEDIDOS AL: </a:t>
            </a:r>
            <a:endParaRPr lang="es-PE" sz="1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61325" y="5775825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933176944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b-Megaidea.Net" panose="020F0704030504030204" pitchFamily="34" charset="0"/>
              </a:rPr>
              <a:t>926688534</a:t>
            </a:r>
            <a:endParaRPr lang="es-PE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b-Megaidea.Net" panose="020F0704030504030204" pitchFamily="34" charset="0"/>
            </a:endParaRPr>
          </a:p>
        </p:txBody>
      </p:sp>
      <p:pic>
        <p:nvPicPr>
          <p:cNvPr id="39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5" y="4548022"/>
            <a:ext cx="2184019" cy="1282180"/>
          </a:xfrm>
          <a:prstGeom prst="rect">
            <a:avLst/>
          </a:prstGeom>
        </p:spPr>
      </p:pic>
      <p:pic>
        <p:nvPicPr>
          <p:cNvPr id="38" name="Gif Efecto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" y="3345322"/>
            <a:ext cx="3140305" cy="3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7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75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3" grpId="0" animBg="1"/>
      <p:bldP spid="18" grpId="0" animBg="1"/>
      <p:bldP spid="18" grpId="1" animBg="1"/>
      <p:bldP spid="20" grpId="0" animBg="1"/>
      <p:bldP spid="21" grpId="0" animBg="1"/>
      <p:bldP spid="22" grpId="0" animBg="1"/>
      <p:bldP spid="22" grpId="1" animBg="1"/>
      <p:bldP spid="7" grpId="0" animBg="1"/>
      <p:bldP spid="34" grpId="0" animBg="1"/>
      <p:bldP spid="3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</TotalTime>
  <Words>294</Words>
  <Application>Microsoft Office PowerPoint</Application>
  <PresentationFormat>Personalizado</PresentationFormat>
  <Paragraphs>102</Paragraphs>
  <Slides>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Rob-Megaidea.Net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By Robnei</dc:subject>
  <dc:creator>Robnei.CoM</dc:creator>
  <cp:keywords>Restaurante</cp:keywords>
  <dc:description>www.robnei.com</dc:description>
  <cp:lastModifiedBy>MEGAIDEA</cp:lastModifiedBy>
  <cp:revision>318</cp:revision>
  <dcterms:created xsi:type="dcterms:W3CDTF">2018-10-27T00:59:17Z</dcterms:created>
  <dcterms:modified xsi:type="dcterms:W3CDTF">2023-09-09T17:24:50Z</dcterms:modified>
  <cp:category>www.robnei.com</cp:category>
</cp:coreProperties>
</file>