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0" r:id="rId9"/>
  </p:sldIdLst>
  <p:sldSz cx="9906000" cy="6858000" type="A4"/>
  <p:notesSz cx="6858000" cy="9144000"/>
  <p:embeddedFontLst>
    <p:embeddedFont>
      <p:font typeface="Barbie-Robnei" panose="02000000000000000000" pitchFamily="2" charset="0"/>
      <p:regular r:id="rId11"/>
    </p:embeddedFont>
    <p:embeddedFont>
      <p:font typeface="Poetsen One" panose="020108030300000D0203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llisia Robnei" pitchFamily="2" charset="0"/>
      <p:regular r:id="rId1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5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16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531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16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144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398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15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408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3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CF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9C27B9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9C27B9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9C27B9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9C27B9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9C27B9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9C27B9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9C27B9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79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err="1" smtClean="0">
                <a:solidFill>
                  <a:srgbClr val="9C27B9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Maryori</a:t>
            </a:r>
            <a:endParaRPr lang="es-PE" sz="6000" dirty="0">
              <a:solidFill>
                <a:srgbClr val="9C27B9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30" y="3178629"/>
            <a:ext cx="2988460" cy="2939005"/>
          </a:xfrm>
          <a:prstGeom prst="rect">
            <a:avLst/>
          </a:prstGeom>
        </p:spPr>
      </p:pic>
      <p:pic>
        <p:nvPicPr>
          <p:cNvPr id="1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2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20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1527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Zoe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2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42" y="2960609"/>
            <a:ext cx="2520037" cy="3157025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Saori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6277" y="2333356"/>
            <a:ext cx="3235901" cy="3960462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Saori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3"/>
          <a:stretch/>
        </p:blipFill>
        <p:spPr>
          <a:xfrm>
            <a:off x="5820229" y="2437256"/>
            <a:ext cx="2622876" cy="3847429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6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73861" y="4925049"/>
            <a:ext cx="2312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Lucas</a:t>
            </a:r>
            <a:endParaRPr lang="es-PE" sz="9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3"/>
          <a:stretch/>
        </p:blipFill>
        <p:spPr>
          <a:xfrm>
            <a:off x="6037504" y="2422351"/>
            <a:ext cx="2363365" cy="3862335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6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73861" y="4925049"/>
            <a:ext cx="2312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Lucas</a:t>
            </a:r>
            <a:endParaRPr lang="es-PE" sz="9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93" y="2857703"/>
            <a:ext cx="3401667" cy="3259931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6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2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Antonio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9" name="Robnei.CoM" descr="https://robnei.blog/wp-content/uploads/2020/10/Among-Us-3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8" y="2726640"/>
            <a:ext cx="2948524" cy="35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obnei.CoM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5083"/>
          <a:stretch/>
        </p:blipFill>
        <p:spPr>
          <a:xfrm>
            <a:off x="7370137" y="1551313"/>
            <a:ext cx="1187732" cy="1702937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4"/>
          <a:stretch/>
        </p:blipFill>
        <p:spPr>
          <a:xfrm>
            <a:off x="3793009" y="4135917"/>
            <a:ext cx="1443523" cy="1661398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8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30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9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2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Antonio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36" y="2482514"/>
            <a:ext cx="2683898" cy="3704534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49" y="3956213"/>
            <a:ext cx="1507749" cy="1497850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8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30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176</Words>
  <Application>Microsoft Office PowerPoint</Application>
  <PresentationFormat>A4 (210 x 297 mm)</PresentationFormat>
  <Paragraphs>80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Barbie-Robnei</vt:lpstr>
      <vt:lpstr>Poetsen One</vt:lpstr>
      <vt:lpstr>Arial</vt:lpstr>
      <vt:lpstr>Calibri Light</vt:lpstr>
      <vt:lpstr>Calibri</vt:lpstr>
      <vt:lpstr>Gallisia Robnei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11</cp:revision>
  <dcterms:created xsi:type="dcterms:W3CDTF">2024-04-13T18:05:58Z</dcterms:created>
  <dcterms:modified xsi:type="dcterms:W3CDTF">2024-04-13T19:45:03Z</dcterms:modified>
  <cp:category>www.robnei.com</cp:category>
</cp:coreProperties>
</file>