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Bubble Robnei" panose="000004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Janda Rob" panose="02000506000000020004" pitchFamily="2" charset="0"/>
      <p:regular r:id="rId9"/>
    </p:embeddedFont>
    <p:embeddedFont>
      <p:font typeface="Titan Rob" panose="02000000000000000000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D347"/>
    <a:srgbClr val="FD4498"/>
    <a:srgbClr val="9456D7"/>
    <a:srgbClr val="5F259F"/>
    <a:srgbClr val="8A48D4"/>
    <a:srgbClr val="7F7F7F"/>
    <a:srgbClr val="EB7D31"/>
    <a:srgbClr val="843D0D"/>
    <a:srgbClr val="884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46" d="100"/>
          <a:sy n="46" d="100"/>
        </p:scale>
        <p:origin x="23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-1" b="628"/>
          <a:stretch/>
        </p:blipFill>
        <p:spPr>
          <a:xfrm>
            <a:off x="-6394" y="-27864"/>
            <a:ext cx="6870787" cy="9933863"/>
          </a:xfrm>
          <a:prstGeom prst="rect">
            <a:avLst/>
          </a:prstGeom>
        </p:spPr>
      </p:pic>
      <p:sp>
        <p:nvSpPr>
          <p:cNvPr id="23" name="Robnei.CoM"/>
          <p:cNvSpPr txBox="1"/>
          <p:nvPr/>
        </p:nvSpPr>
        <p:spPr>
          <a:xfrm>
            <a:off x="1229538" y="7626759"/>
            <a:ext cx="4649665" cy="76702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114300" dist="63500" dir="3600000" algn="tl" rotWithShape="0">
                    <a:prstClr val="black"/>
                  </a:outerShdw>
                </a:effectLst>
                <a:latin typeface="Titan Rob" panose="02000000000000000000" pitchFamily="2" charset="0"/>
              </a:rPr>
              <a:t>JOSÉ FABRIZIO</a:t>
            </a:r>
            <a:endParaRPr lang="es-PE" sz="2000" dirty="0">
              <a:ln w="28575">
                <a:noFill/>
              </a:ln>
              <a:solidFill>
                <a:schemeClr val="bg1"/>
              </a:solidFill>
              <a:effectLst>
                <a:outerShdw blurRad="114300" dist="63500" dir="3600000" algn="tl" rotWithShape="0">
                  <a:prstClr val="black"/>
                </a:outerShdw>
              </a:effectLst>
              <a:latin typeface="Titan Rob" panose="02000000000000000000" pitchFamily="2" charset="0"/>
            </a:endParaRPr>
          </a:p>
        </p:txBody>
      </p:sp>
      <p:sp>
        <p:nvSpPr>
          <p:cNvPr id="35" name="Robnei.CoM"/>
          <p:cNvSpPr txBox="1"/>
          <p:nvPr/>
        </p:nvSpPr>
        <p:spPr>
          <a:xfrm>
            <a:off x="1617896" y="8382260"/>
            <a:ext cx="3750564" cy="437551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>
                <a:ln w="28575">
                  <a:noFill/>
                </a:ln>
                <a:solidFill>
                  <a:schemeClr val="bg1"/>
                </a:solidFill>
                <a:effectLst>
                  <a:outerShdw blurRad="114300" dist="63500" dir="3600000" algn="tl" rotWithShape="0">
                    <a:prstClr val="black"/>
                  </a:outerShdw>
                </a:effectLst>
                <a:latin typeface="Titan Rob" panose="02000000000000000000" pitchFamily="2" charset="0"/>
              </a:rPr>
              <a:t>Romero Tuesta</a:t>
            </a:r>
            <a:endParaRPr lang="es-PE" sz="2000" dirty="0">
              <a:ln w="28575">
                <a:noFill/>
              </a:ln>
              <a:solidFill>
                <a:schemeClr val="bg1"/>
              </a:solidFill>
              <a:effectLst>
                <a:outerShdw blurRad="114300" dist="63500" dir="3600000" algn="tl" rotWithShape="0">
                  <a:prstClr val="black"/>
                </a:outerShdw>
              </a:effectLst>
              <a:latin typeface="Titan Rob" panose="02000000000000000000" pitchFamily="2" charset="0"/>
            </a:endParaRPr>
          </a:p>
        </p:txBody>
      </p:sp>
      <p:sp>
        <p:nvSpPr>
          <p:cNvPr id="13" name="Robnei.CoM"/>
          <p:cNvSpPr txBox="1"/>
          <p:nvPr/>
        </p:nvSpPr>
        <p:spPr>
          <a:xfrm>
            <a:off x="1079781" y="687724"/>
            <a:ext cx="4874053" cy="83390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114300" dist="63500" dir="3600000" algn="tl" rotWithShape="0">
                    <a:prstClr val="black"/>
                  </a:outerShdw>
                </a:effectLst>
                <a:latin typeface="Titan Rob" panose="02000000000000000000" pitchFamily="2" charset="0"/>
              </a:rPr>
              <a:t>Matemática</a:t>
            </a:r>
            <a:endParaRPr lang="es-PE" sz="2000" dirty="0">
              <a:ln w="28575">
                <a:noFill/>
              </a:ln>
              <a:solidFill>
                <a:schemeClr val="bg1"/>
              </a:solidFill>
              <a:effectLst>
                <a:outerShdw blurRad="114300" dist="63500" dir="3600000" algn="tl" rotWithShape="0">
                  <a:prstClr val="black"/>
                </a:outerShdw>
              </a:effectLst>
              <a:latin typeface="Titan Rob" panose="02000000000000000000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769352" y="4704612"/>
            <a:ext cx="1160950" cy="1011161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ubble Robnei" panose="00000400000000000000" pitchFamily="2" charset="0"/>
              </a:rPr>
              <a:t>c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ubble Robnei" panose="00000400000000000000" pitchFamily="2" charset="0"/>
            </a:endParaRPr>
          </a:p>
        </p:txBody>
      </p:sp>
      <p:sp>
        <p:nvSpPr>
          <p:cNvPr id="16" name="Robnei.CoM"/>
          <p:cNvSpPr txBox="1"/>
          <p:nvPr/>
        </p:nvSpPr>
        <p:spPr>
          <a:xfrm>
            <a:off x="213939" y="4533989"/>
            <a:ext cx="2271777" cy="1015663"/>
          </a:xfrm>
          <a:prstGeom prst="rect">
            <a:avLst/>
          </a:prstGeom>
          <a:noFill/>
          <a:effectLst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Janda Rob" panose="02000506000000020004" pitchFamily="2" charset="0"/>
              </a:rPr>
              <a:t>Tercero</a:t>
            </a:r>
            <a:endParaRPr lang="es-PE" sz="4000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Janda Rob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13</Words>
  <Application>Microsoft Office PowerPoint</Application>
  <PresentationFormat>A4 (210 x 297 mm)</PresentationFormat>
  <Paragraphs>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Bubble Robnei</vt:lpstr>
      <vt:lpstr>Calibri</vt:lpstr>
      <vt:lpstr>Janda Rob</vt:lpstr>
      <vt:lpstr>Titan Rob</vt:lpstr>
      <vt:lpstr>Arial</vt:lpstr>
      <vt:lpstr>Calibri Light</vt:lpstr>
      <vt:lpstr>Tema de Office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www.robnei.com</dc:subject>
  <dc:creator>Robnei.CoM</dc:creator>
  <cp:keywords>www.robnei.com</cp:keywords>
  <dc:description>www.robnei.com</dc:description>
  <cp:lastModifiedBy>User</cp:lastModifiedBy>
  <cp:revision>39</cp:revision>
  <cp:lastPrinted>2024-02-17T21:47:40Z</cp:lastPrinted>
  <dcterms:created xsi:type="dcterms:W3CDTF">2024-02-17T21:30:20Z</dcterms:created>
  <dcterms:modified xsi:type="dcterms:W3CDTF">2024-03-16T21:48:21Z</dcterms:modified>
  <cp:category>www.robnei.com</cp:category>
</cp:coreProperties>
</file>