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88163" cy="10020300"/>
  <p:embeddedFontLst>
    <p:embeddedFont>
      <p:font typeface="Bubble Robnei" panose="00000400000000000000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Poetsen One" panose="020108030300000D0203" pitchFamily="2" charset="0"/>
      <p:regular r:id="rId9"/>
    </p:embeddedFont>
    <p:embeddedFont>
      <p:font typeface="Janda Rob" panose="02000506000000020004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Bravary Robnei" pitchFamily="2" charset="0"/>
      <p:regular r:id="rId13"/>
    </p:embeddedFont>
    <p:embeddedFont>
      <p:font typeface="Glossy Robnei" pitchFamily="2" charset="0"/>
      <p:regular r:id="rId14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E0FF"/>
    <a:srgbClr val="E7F9FF"/>
    <a:srgbClr val="D1F3FF"/>
    <a:srgbClr val="B7ECFF"/>
    <a:srgbClr val="DDF6FF"/>
    <a:srgbClr val="5DD5FF"/>
    <a:srgbClr val="00B0F0"/>
    <a:srgbClr val="C9F1FF"/>
    <a:srgbClr val="ACDCE2"/>
    <a:srgbClr val="FF9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>
        <p:scale>
          <a:sx n="42" d="100"/>
          <a:sy n="42" d="100"/>
        </p:scale>
        <p:origin x="240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23E5-8050-4E6A-9C48-8C87681636EF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4FD0E-8C50-4BAC-9020-C5E730FBE0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387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Mas</a:t>
            </a:r>
            <a:r>
              <a:rPr lang="es-ES" baseline="0" dirty="0" smtClean="0"/>
              <a:t> archivos editables en </a:t>
            </a:r>
            <a:r>
              <a:rPr lang="es-ES" b="1" baseline="0" dirty="0" smtClean="0"/>
              <a:t>www.robnei.blog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FD0E-8C50-4BAC-9020-C5E730FBE0B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113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066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139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469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65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113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875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690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926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324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518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77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21" y="2637014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1" name="Robnei.com"/>
          <p:cNvSpPr/>
          <p:nvPr userDrawn="1"/>
        </p:nvSpPr>
        <p:spPr>
          <a:xfrm>
            <a:off x="-3130716" y="1807181"/>
            <a:ext cx="2925573" cy="5469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2" name="Robnei.com"/>
          <p:cNvSpPr txBox="1"/>
          <p:nvPr userDrawn="1"/>
        </p:nvSpPr>
        <p:spPr>
          <a:xfrm>
            <a:off x="-3127305" y="2345102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bnei.com"/>
          <p:cNvSpPr/>
          <p:nvPr userDrawn="1"/>
        </p:nvSpPr>
        <p:spPr>
          <a:xfrm>
            <a:off x="-3126500" y="1935069"/>
            <a:ext cx="2921357" cy="343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4" name="Robnei.com"/>
          <p:cNvSpPr txBox="1"/>
          <p:nvPr userDrawn="1"/>
        </p:nvSpPr>
        <p:spPr>
          <a:xfrm>
            <a:off x="-2558960" y="1946057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bnei.com"/>
          <p:cNvSpPr>
            <a:spLocks/>
          </p:cNvSpPr>
          <p:nvPr userDrawn="1"/>
        </p:nvSpPr>
        <p:spPr bwMode="auto">
          <a:xfrm>
            <a:off x="-2793656" y="6894343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245" y="5113039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7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592" y="6944725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7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b="1065"/>
          <a:stretch/>
        </p:blipFill>
        <p:spPr>
          <a:xfrm>
            <a:off x="-24684" y="-76636"/>
            <a:ext cx="6907367" cy="9982636"/>
          </a:xfrm>
          <a:prstGeom prst="rect">
            <a:avLst/>
          </a:prstGeom>
        </p:spPr>
      </p:pic>
      <p:sp>
        <p:nvSpPr>
          <p:cNvPr id="16" name="Robnei.blog"/>
          <p:cNvSpPr txBox="1"/>
          <p:nvPr/>
        </p:nvSpPr>
        <p:spPr>
          <a:xfrm>
            <a:off x="2946960" y="5389786"/>
            <a:ext cx="1160950" cy="101116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7F7F7F"/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dist="25400" dir="2700000" algn="ctr" rotWithShape="0">
                    <a:srgbClr val="7F7F7F"/>
                  </a:outerShdw>
                </a:effectLst>
                <a:latin typeface="Bubble Robnei" panose="00000400000000000000" pitchFamily="2" charset="0"/>
              </a:rPr>
              <a:t>c</a:t>
            </a:r>
            <a:endParaRPr lang="es-PE" sz="2000" dirty="0">
              <a:ln w="28575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dist="25400" dir="2700000" algn="ctr" rotWithShape="0">
                  <a:srgbClr val="7F7F7F"/>
                </a:outerShdw>
              </a:effectLst>
              <a:latin typeface="Bubble Robnei" panose="00000400000000000000" pitchFamily="2" charset="0"/>
            </a:endParaRPr>
          </a:p>
        </p:txBody>
      </p:sp>
      <p:sp>
        <p:nvSpPr>
          <p:cNvPr id="17" name="Robnei.blog"/>
          <p:cNvSpPr txBox="1"/>
          <p:nvPr/>
        </p:nvSpPr>
        <p:spPr>
          <a:xfrm>
            <a:off x="2466126" y="5157125"/>
            <a:ext cx="2271777" cy="1015663"/>
          </a:xfrm>
          <a:prstGeom prst="rect">
            <a:avLst/>
          </a:prstGeom>
          <a:noFill/>
          <a:effectLst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ES" sz="4000" dirty="0" smtClean="0">
                <a:solidFill>
                  <a:srgbClr val="00B0F0"/>
                </a:solidFill>
                <a:latin typeface="Janda Rob" panose="02000506000000020004" pitchFamily="2" charset="0"/>
              </a:rPr>
              <a:t>Quinto</a:t>
            </a:r>
            <a:endParaRPr lang="es-PE" sz="4000" dirty="0">
              <a:solidFill>
                <a:srgbClr val="00B0F0"/>
              </a:solidFill>
              <a:effectLst/>
              <a:latin typeface="Janda Rob" panose="02000506000000020004" pitchFamily="2" charset="0"/>
            </a:endParaRPr>
          </a:p>
        </p:txBody>
      </p:sp>
      <p:sp>
        <p:nvSpPr>
          <p:cNvPr id="25" name="Robnei.blog"/>
          <p:cNvSpPr txBox="1"/>
          <p:nvPr/>
        </p:nvSpPr>
        <p:spPr>
          <a:xfrm>
            <a:off x="1788508" y="2366514"/>
            <a:ext cx="3331862" cy="542163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ES" sz="6000" dirty="0" smtClean="0">
                <a:ln w="9525">
                  <a:solidFill>
                    <a:schemeClr val="tx1"/>
                  </a:solidFill>
                </a:ln>
                <a:solidFill>
                  <a:srgbClr val="7BCFE4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Poetsen One" panose="020108030300000D0203" pitchFamily="2" charset="0"/>
              </a:rPr>
              <a:t>Estudiante:</a:t>
            </a:r>
            <a:endParaRPr lang="es-PE" sz="6000" dirty="0">
              <a:ln w="9525">
                <a:solidFill>
                  <a:schemeClr val="tx1"/>
                </a:solidFill>
              </a:ln>
              <a:solidFill>
                <a:srgbClr val="7BCFE4"/>
              </a:solidFill>
              <a:effectLst>
                <a:outerShdw dist="25400" dir="2700000" algn="ctr" rotWithShape="0">
                  <a:schemeClr val="tx1"/>
                </a:outerShdw>
              </a:effectLst>
              <a:latin typeface="Poetsen One" panose="020108030300000D0203" pitchFamily="2" charset="0"/>
            </a:endParaRPr>
          </a:p>
        </p:txBody>
      </p:sp>
      <p:sp>
        <p:nvSpPr>
          <p:cNvPr id="43" name="Robnei.blog"/>
          <p:cNvSpPr txBox="1"/>
          <p:nvPr/>
        </p:nvSpPr>
        <p:spPr>
          <a:xfrm>
            <a:off x="354890" y="3042123"/>
            <a:ext cx="6428586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7000" dirty="0" err="1">
                <a:solidFill>
                  <a:srgbClr val="00B0F0"/>
                </a:solidFill>
                <a:latin typeface="Bravary Robnei" pitchFamily="2" charset="0"/>
              </a:rPr>
              <a:t>Adrian</a:t>
            </a:r>
            <a:r>
              <a:rPr lang="es-ES" sz="7000" dirty="0">
                <a:solidFill>
                  <a:srgbClr val="00B0F0"/>
                </a:solidFill>
                <a:latin typeface="Bravary Robnei" pitchFamily="2" charset="0"/>
              </a:rPr>
              <a:t> </a:t>
            </a:r>
            <a:r>
              <a:rPr lang="es-ES" sz="7000" dirty="0" err="1" smtClean="0">
                <a:solidFill>
                  <a:srgbClr val="00B0F0"/>
                </a:solidFill>
                <a:latin typeface="Bravary Robnei" pitchFamily="2" charset="0"/>
              </a:rPr>
              <a:t>Alessandro</a:t>
            </a:r>
            <a:endParaRPr lang="es-PE" sz="7000" dirty="0">
              <a:solidFill>
                <a:srgbClr val="00B0F0"/>
              </a:solidFill>
              <a:effectLst/>
              <a:latin typeface="Bravary Robnei" pitchFamily="2" charset="0"/>
            </a:endParaRPr>
          </a:p>
        </p:txBody>
      </p:sp>
      <p:sp>
        <p:nvSpPr>
          <p:cNvPr id="47" name="Robnei.blog"/>
          <p:cNvSpPr txBox="1"/>
          <p:nvPr/>
        </p:nvSpPr>
        <p:spPr>
          <a:xfrm>
            <a:off x="1549561" y="3857122"/>
            <a:ext cx="3818356" cy="9387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5500" dirty="0">
                <a:solidFill>
                  <a:srgbClr val="0070C0"/>
                </a:solidFill>
                <a:latin typeface="Bravary Robnei" pitchFamily="2" charset="0"/>
              </a:rPr>
              <a:t>Coronel </a:t>
            </a:r>
            <a:r>
              <a:rPr lang="es-ES" sz="5500" dirty="0" err="1">
                <a:solidFill>
                  <a:srgbClr val="0070C0"/>
                </a:solidFill>
                <a:latin typeface="Bravary Robnei" pitchFamily="2" charset="0"/>
              </a:rPr>
              <a:t>Bolivar</a:t>
            </a:r>
            <a:endParaRPr lang="es-PE" sz="5500" dirty="0">
              <a:solidFill>
                <a:srgbClr val="0070C0"/>
              </a:solidFill>
              <a:effectLst/>
              <a:latin typeface="Bravary Robnei" pitchFamily="2" charset="0"/>
            </a:endParaRPr>
          </a:p>
        </p:txBody>
      </p:sp>
      <p:sp>
        <p:nvSpPr>
          <p:cNvPr id="60" name="Robnei.blog"/>
          <p:cNvSpPr txBox="1"/>
          <p:nvPr/>
        </p:nvSpPr>
        <p:spPr>
          <a:xfrm>
            <a:off x="841738" y="1023213"/>
            <a:ext cx="5355624" cy="700145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n w="28575">
                  <a:noFill/>
                </a:ln>
                <a:solidFill>
                  <a:schemeClr val="bg1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Glossy Robnei" pitchFamily="2" charset="0"/>
              </a:rPr>
              <a:t>Matemática</a:t>
            </a:r>
            <a:endParaRPr lang="es-PE" sz="2000" dirty="0">
              <a:ln w="28575">
                <a:noFill/>
              </a:ln>
              <a:solidFill>
                <a:schemeClr val="bg1"/>
              </a:solidFill>
              <a:effectLst>
                <a:outerShdw dist="25400" dir="2700000" algn="ctr" rotWithShape="0">
                  <a:schemeClr val="tx1"/>
                </a:outerShdw>
              </a:effectLst>
              <a:latin typeface="Glossy Robnei" pitchFamily="2" charset="0"/>
            </a:endParaRPr>
          </a:p>
        </p:txBody>
      </p:sp>
      <p:sp>
        <p:nvSpPr>
          <p:cNvPr id="34" name="Robnei.CoM"/>
          <p:cNvSpPr txBox="1"/>
          <p:nvPr/>
        </p:nvSpPr>
        <p:spPr>
          <a:xfrm>
            <a:off x="4234932" y="8557292"/>
            <a:ext cx="2360102" cy="704133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>
                <a:alpha val="70000"/>
              </a:schemeClr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0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4</a:t>
            </a:r>
            <a:endParaRPr lang="es-PE" sz="7000" dirty="0">
              <a:ln w="38100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dist="25400" dir="2700000" algn="ctr" rotWithShape="0">
                  <a:schemeClr val="tx1">
                    <a:alpha val="21000"/>
                  </a:schemeClr>
                </a:outerShdw>
              </a:effectLst>
              <a:latin typeface="Janda Rob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</TotalTime>
  <Words>16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Bubble Robnei</vt:lpstr>
      <vt:lpstr>Calibri</vt:lpstr>
      <vt:lpstr>Poetsen One</vt:lpstr>
      <vt:lpstr>Janda Rob</vt:lpstr>
      <vt:lpstr>Arial</vt:lpstr>
      <vt:lpstr>Calibri Light</vt:lpstr>
      <vt:lpstr>Bravary Robnei</vt:lpstr>
      <vt:lpstr>Glossy Robnei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Caratulas</dc:title>
  <dc:subject>www.robnei.blog</dc:subject>
  <dc:creator>Robnei.CoM</dc:creator>
  <cp:keywords>www.robnei.blog</cp:keywords>
  <dc:description>www.robnei.com</dc:description>
  <cp:lastModifiedBy>User</cp:lastModifiedBy>
  <cp:revision>61</cp:revision>
  <cp:lastPrinted>2024-02-17T21:47:40Z</cp:lastPrinted>
  <dcterms:created xsi:type="dcterms:W3CDTF">2024-02-17T21:30:20Z</dcterms:created>
  <dcterms:modified xsi:type="dcterms:W3CDTF">2024-03-16T21:30:07Z</dcterms:modified>
  <cp:category>www.robnei.blog</cp:category>
</cp:coreProperties>
</file>