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Janda Rob" panose="0200050600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etsen One" panose="020108030300000D0203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Bravary Robnei" pitchFamily="2" charset="0"/>
      <p:regular r:id="rId12"/>
    </p:embeddedFont>
    <p:embeddedFont>
      <p:font typeface="Glossy Robnei" pitchFamily="2" charset="0"/>
      <p:regular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BC9"/>
    <a:srgbClr val="9759A3"/>
    <a:srgbClr val="FD4498"/>
    <a:srgbClr val="F183CC"/>
    <a:srgbClr val="CB8CD8"/>
    <a:srgbClr val="FE8ABE"/>
    <a:srgbClr val="90D1ED"/>
    <a:srgbClr val="E3D0FE"/>
    <a:srgbClr val="FD97EA"/>
    <a:srgbClr val="B75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26" d="100"/>
          <a:sy n="26" d="100"/>
        </p:scale>
        <p:origin x="273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16/03/2024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5907"/>
          <a:stretch/>
        </p:blipFill>
        <p:spPr>
          <a:xfrm>
            <a:off x="-88697" y="0"/>
            <a:ext cx="6979558" cy="9906000"/>
          </a:xfrm>
          <a:prstGeom prst="rect">
            <a:avLst/>
          </a:prstGeom>
        </p:spPr>
      </p:pic>
      <p:sp>
        <p:nvSpPr>
          <p:cNvPr id="34" name="Robnei.com"/>
          <p:cNvSpPr txBox="1"/>
          <p:nvPr/>
        </p:nvSpPr>
        <p:spPr>
          <a:xfrm>
            <a:off x="2637587" y="7469960"/>
            <a:ext cx="1736494" cy="566684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9759A3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9759A3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9759A3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sp>
        <p:nvSpPr>
          <p:cNvPr id="43" name="Robnei.com"/>
          <p:cNvSpPr txBox="1"/>
          <p:nvPr/>
        </p:nvSpPr>
        <p:spPr>
          <a:xfrm>
            <a:off x="577237" y="3982404"/>
            <a:ext cx="5580246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300" dirty="0" smtClean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Bravary Robnei" pitchFamily="2" charset="0"/>
              </a:rPr>
              <a:t>VALERIE DALEZKA</a:t>
            </a:r>
            <a:endParaRPr lang="es-PE" sz="5300" dirty="0">
              <a:solidFill>
                <a:srgbClr val="FD4498"/>
              </a:solidFill>
              <a:effectLst>
                <a:glow rad="127000">
                  <a:schemeClr val="bg1"/>
                </a:glow>
              </a:effectLst>
              <a:latin typeface="Bravary Robnei" pitchFamily="2" charset="0"/>
            </a:endParaRPr>
          </a:p>
        </p:txBody>
      </p:sp>
      <p:sp>
        <p:nvSpPr>
          <p:cNvPr id="39" name="Robnei.blog"/>
          <p:cNvSpPr txBox="1"/>
          <p:nvPr/>
        </p:nvSpPr>
        <p:spPr>
          <a:xfrm>
            <a:off x="769743" y="2476800"/>
            <a:ext cx="5387740" cy="14845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6500" dirty="0" smtClean="0">
                <a:solidFill>
                  <a:schemeClr val="bg1"/>
                </a:solidFill>
                <a:effectLst>
                  <a:glow rad="50800">
                    <a:srgbClr val="CB8CD8"/>
                  </a:glow>
                </a:effectLst>
                <a:latin typeface="Glossy Robnei" pitchFamily="2" charset="0"/>
              </a:rPr>
              <a:t>MATEMÁTICA</a:t>
            </a:r>
            <a:endParaRPr lang="es-PE" sz="6500" dirty="0">
              <a:solidFill>
                <a:schemeClr val="bg1"/>
              </a:solidFill>
              <a:effectLst>
                <a:glow rad="50800">
                  <a:srgbClr val="CB8CD8"/>
                </a:glow>
              </a:effectLst>
              <a:latin typeface="Glossy Robnei" pitchFamily="2" charset="0"/>
            </a:endParaRPr>
          </a:p>
        </p:txBody>
      </p:sp>
      <p:sp>
        <p:nvSpPr>
          <p:cNvPr id="25" name="Robnei.com"/>
          <p:cNvSpPr txBox="1"/>
          <p:nvPr/>
        </p:nvSpPr>
        <p:spPr>
          <a:xfrm>
            <a:off x="2117217" y="3579505"/>
            <a:ext cx="2619345" cy="368175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noFill/>
                </a:ln>
                <a:solidFill>
                  <a:srgbClr val="BB7BC9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Pertenece a:</a:t>
            </a:r>
            <a:endParaRPr lang="es-PE" sz="6000" dirty="0">
              <a:ln w="9525">
                <a:noFill/>
              </a:ln>
              <a:solidFill>
                <a:srgbClr val="BB7BC9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29" name="Robnei.com"/>
          <p:cNvSpPr txBox="1"/>
          <p:nvPr/>
        </p:nvSpPr>
        <p:spPr>
          <a:xfrm>
            <a:off x="813135" y="5404860"/>
            <a:ext cx="523542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Colegio: Nuestra </a:t>
            </a:r>
            <a:r>
              <a:rPr lang="es-ES" sz="2500" dirty="0" smtClean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Señora</a:t>
            </a:r>
          </a:p>
          <a:p>
            <a:pPr algn="ctr"/>
            <a:r>
              <a:rPr lang="es-ES" sz="2500" dirty="0" smtClean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del </a:t>
            </a:r>
            <a:r>
              <a:rPr lang="es-ES" sz="2500" dirty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Rosario</a:t>
            </a:r>
            <a:endParaRPr lang="es-PE" sz="2500" dirty="0">
              <a:solidFill>
                <a:srgbClr val="9759A3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30" name="Robnei.com"/>
          <p:cNvSpPr txBox="1"/>
          <p:nvPr/>
        </p:nvSpPr>
        <p:spPr>
          <a:xfrm>
            <a:off x="1463804" y="6200061"/>
            <a:ext cx="393409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Grado: </a:t>
            </a:r>
            <a:r>
              <a:rPr lang="es-ES" sz="2600" dirty="0" smtClean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2do </a:t>
            </a:r>
            <a:r>
              <a:rPr lang="es-ES" sz="2600" dirty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"A"</a:t>
            </a:r>
            <a:endParaRPr lang="es-PE" sz="2600" dirty="0">
              <a:solidFill>
                <a:srgbClr val="FD4498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44" name="Robnei.com"/>
          <p:cNvSpPr txBox="1"/>
          <p:nvPr/>
        </p:nvSpPr>
        <p:spPr>
          <a:xfrm>
            <a:off x="715711" y="4618392"/>
            <a:ext cx="5580246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300" dirty="0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Bravary Robnei" pitchFamily="2" charset="0"/>
              </a:rPr>
              <a:t>Zamora </a:t>
            </a:r>
            <a:r>
              <a:rPr lang="es-ES" sz="5300" dirty="0" err="1">
                <a:solidFill>
                  <a:srgbClr val="FD4498"/>
                </a:solidFill>
                <a:effectLst>
                  <a:glow rad="127000">
                    <a:schemeClr val="bg1"/>
                  </a:glow>
                </a:effectLst>
                <a:latin typeface="Bravary Robnei" pitchFamily="2" charset="0"/>
              </a:rPr>
              <a:t>Calderon</a:t>
            </a:r>
            <a:endParaRPr lang="es-PE" sz="5300" dirty="0">
              <a:solidFill>
                <a:srgbClr val="FD4498"/>
              </a:solidFill>
              <a:effectLst>
                <a:glow rad="127000">
                  <a:schemeClr val="bg1"/>
                </a:glow>
              </a:effectLst>
              <a:latin typeface="Bravary Robnei" pitchFamily="2" charset="0"/>
            </a:endParaRPr>
          </a:p>
        </p:txBody>
      </p:sp>
      <p:sp>
        <p:nvSpPr>
          <p:cNvPr id="24" name="Robnei.com"/>
          <p:cNvSpPr txBox="1"/>
          <p:nvPr/>
        </p:nvSpPr>
        <p:spPr>
          <a:xfrm>
            <a:off x="2230821" y="6992906"/>
            <a:ext cx="265875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>
                <a:solidFill>
                  <a:srgbClr val="9759A3"/>
                </a:solidFill>
                <a:effectLst>
                  <a:glow rad="127000">
                    <a:schemeClr val="bg1"/>
                  </a:glow>
                </a:effectLst>
                <a:latin typeface="Poetsen One" panose="020108030300000D0203" pitchFamily="2" charset="0"/>
              </a:rPr>
              <a:t>CAJABAMBA</a:t>
            </a:r>
            <a:endParaRPr lang="es-PE" sz="2500" dirty="0">
              <a:solidFill>
                <a:srgbClr val="9759A3"/>
              </a:solidFill>
              <a:effectLst>
                <a:glow rad="1270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28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Janda Rob</vt:lpstr>
      <vt:lpstr>Calibri</vt:lpstr>
      <vt:lpstr>Poetsen One</vt:lpstr>
      <vt:lpstr>Arial</vt:lpstr>
      <vt:lpstr>Calibri Light</vt:lpstr>
      <vt:lpstr>Bravary Robnei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User</cp:lastModifiedBy>
  <cp:revision>61</cp:revision>
  <cp:lastPrinted>2024-02-17T21:47:40Z</cp:lastPrinted>
  <dcterms:created xsi:type="dcterms:W3CDTF">2024-02-17T21:30:20Z</dcterms:created>
  <dcterms:modified xsi:type="dcterms:W3CDTF">2024-03-16T21:23:28Z</dcterms:modified>
  <cp:category>www.robnei.blog</cp:category>
</cp:coreProperties>
</file>