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Janda Rob" panose="0200050600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ravary Robnei" pitchFamily="2" charset="0"/>
      <p:regular r:id="rId9"/>
    </p:embeddedFont>
    <p:embeddedFont>
      <p:font typeface="Glossy Robnei" pitchFamily="2" charset="0"/>
      <p:regular r:id="rId10"/>
    </p:embeddedFont>
    <p:embeddedFont>
      <p:font typeface="Bubble Robnei" panose="000004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Poetsen One" panose="020108030300000D0203" pitchFamily="2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40"/>
    <a:srgbClr val="FF0000"/>
    <a:srgbClr val="E00000"/>
    <a:srgbClr val="FF6969"/>
    <a:srgbClr val="FF3F3F"/>
    <a:srgbClr val="C00000"/>
    <a:srgbClr val="6E0202"/>
    <a:srgbClr val="89E0FF"/>
    <a:srgbClr val="E7F9FF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3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957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6" name="Robnei.CoM"/>
          <p:cNvSpPr txBox="1"/>
          <p:nvPr/>
        </p:nvSpPr>
        <p:spPr>
          <a:xfrm>
            <a:off x="5101144" y="8609089"/>
            <a:ext cx="1160950" cy="1011161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Bubble Robnei" panose="00000400000000000000" pitchFamily="2" charset="0"/>
              </a:rPr>
              <a:t>b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ubble Robnei" panose="00000400000000000000" pitchFamily="2" charset="0"/>
            </a:endParaRPr>
          </a:p>
        </p:txBody>
      </p:sp>
      <p:sp>
        <p:nvSpPr>
          <p:cNvPr id="17" name="Robnei.CoM"/>
          <p:cNvSpPr txBox="1"/>
          <p:nvPr/>
        </p:nvSpPr>
        <p:spPr>
          <a:xfrm>
            <a:off x="4620310" y="8376428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Janda Rob" panose="02000506000000020004" pitchFamily="2" charset="0"/>
              </a:rPr>
              <a:t>Quinto</a:t>
            </a:r>
            <a:endParaRPr lang="es-PE" sz="4000" dirty="0">
              <a:solidFill>
                <a:schemeClr val="bg1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25" name="Robnei.CoM"/>
          <p:cNvSpPr txBox="1"/>
          <p:nvPr/>
        </p:nvSpPr>
        <p:spPr>
          <a:xfrm>
            <a:off x="2013490" y="3415838"/>
            <a:ext cx="3030275" cy="446365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noFill/>
                </a:ln>
                <a:solidFill>
                  <a:srgbClr val="C00000"/>
                </a:solidFill>
                <a:latin typeface="Poetsen One" panose="020108030300000D0203" pitchFamily="2" charset="0"/>
              </a:rPr>
              <a:t>Estudiante:</a:t>
            </a:r>
            <a:endParaRPr lang="es-PE" sz="6000" dirty="0">
              <a:ln w="9525">
                <a:noFill/>
              </a:ln>
              <a:solidFill>
                <a:srgbClr val="C00000"/>
              </a:solidFill>
              <a:latin typeface="Poetsen One" panose="020108030300000D0203" pitchFamily="2" charset="0"/>
            </a:endParaRPr>
          </a:p>
        </p:txBody>
      </p:sp>
      <p:sp>
        <p:nvSpPr>
          <p:cNvPr id="43" name="Robnei.CoM"/>
          <p:cNvSpPr txBox="1"/>
          <p:nvPr/>
        </p:nvSpPr>
        <p:spPr>
          <a:xfrm>
            <a:off x="1178543" y="3843466"/>
            <a:ext cx="465990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7000" dirty="0" smtClean="0">
                <a:latin typeface="Bravary Robnei" pitchFamily="2" charset="0"/>
              </a:rPr>
              <a:t>MOISES</a:t>
            </a:r>
            <a:endParaRPr lang="es-PE" sz="7000" dirty="0">
              <a:effectLst/>
              <a:latin typeface="Bravary Robnei" pitchFamily="2" charset="0"/>
            </a:endParaRPr>
          </a:p>
        </p:txBody>
      </p:sp>
      <p:sp>
        <p:nvSpPr>
          <p:cNvPr id="47" name="Robnei.CoM"/>
          <p:cNvSpPr txBox="1"/>
          <p:nvPr/>
        </p:nvSpPr>
        <p:spPr>
          <a:xfrm>
            <a:off x="1550110" y="4696284"/>
            <a:ext cx="381835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latin typeface="Bravary Robnei" pitchFamily="2" charset="0"/>
              </a:rPr>
              <a:t>Aquino Flores</a:t>
            </a:r>
            <a:endParaRPr lang="es-PE" sz="5500" dirty="0">
              <a:effectLst/>
              <a:latin typeface="Bravary Robnei" pitchFamily="2" charset="0"/>
            </a:endParaRPr>
          </a:p>
        </p:txBody>
      </p:sp>
      <p:sp>
        <p:nvSpPr>
          <p:cNvPr id="34" name="Robnei.CoM"/>
          <p:cNvSpPr txBox="1"/>
          <p:nvPr/>
        </p:nvSpPr>
        <p:spPr>
          <a:xfrm>
            <a:off x="4215113" y="6792527"/>
            <a:ext cx="1897749" cy="65198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sp>
        <p:nvSpPr>
          <p:cNvPr id="60" name="Robnei.CoM"/>
          <p:cNvSpPr txBox="1"/>
          <p:nvPr/>
        </p:nvSpPr>
        <p:spPr>
          <a:xfrm>
            <a:off x="1199357" y="2338963"/>
            <a:ext cx="4913505" cy="779740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Glossy Robnei" pitchFamily="2" charset="0"/>
              </a:rPr>
              <a:t>matemática</a:t>
            </a:r>
            <a:endParaRPr lang="es-PE" sz="2000" dirty="0">
              <a:ln w="28575">
                <a:noFill/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Glossy Robn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15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Janda Rob</vt:lpstr>
      <vt:lpstr>Calibri</vt:lpstr>
      <vt:lpstr>Bravary Robnei</vt:lpstr>
      <vt:lpstr>Glossy Robnei</vt:lpstr>
      <vt:lpstr>Bubble Robnei</vt:lpstr>
      <vt:lpstr>Arial</vt:lpstr>
      <vt:lpstr>Calibri Light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ROB</cp:lastModifiedBy>
  <cp:revision>71</cp:revision>
  <cp:lastPrinted>2024-02-17T21:47:40Z</cp:lastPrinted>
  <dcterms:created xsi:type="dcterms:W3CDTF">2024-02-17T21:30:20Z</dcterms:created>
  <dcterms:modified xsi:type="dcterms:W3CDTF">2024-03-12T22:32:58Z</dcterms:modified>
  <cp:category>www.robnei.blog</cp:category>
</cp:coreProperties>
</file>