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nydore-Rob" panose="02000500000000000000" pitchFamily="2" charset="0"/>
      <p:regular r:id="rId8"/>
    </p:embeddedFont>
    <p:embeddedFont>
      <p:font typeface="BIG CAR Rob" panose="02000000000000000000" pitchFamily="2" charset="0"/>
      <p:regular r:id="rId9"/>
    </p:embeddedFont>
    <p:embeddedFont>
      <p:font typeface="Glossy Robnei" pitchFamily="2" charset="0"/>
      <p:regular r:id="rId10"/>
    </p:embeddedFont>
    <p:embeddedFont>
      <p:font typeface="Athletic Robnei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BabyMonsta-Bonifiesta.com" panose="02000500000000000000" pitchFamily="50" charset="0"/>
      <p:regular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FD4498"/>
    <a:srgbClr val="9456D7"/>
    <a:srgbClr val="5F259F"/>
    <a:srgbClr val="8A48D4"/>
    <a:srgbClr val="7F7F7F"/>
    <a:srgbClr val="EB7D31"/>
    <a:srgbClr val="843D0D"/>
    <a:srgbClr val="884211"/>
    <a:srgbClr val="301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3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17/02/2024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obnei.blog">
            <a:extLst>
              <a:ext uri="{FF2B5EF4-FFF2-40B4-BE49-F238E27FC236}">
                <a16:creationId xmlns="" xmlns:a16="http://schemas.microsoft.com/office/drawing/2014/main" id="{D165A715-987F-C883-7D94-7F5459B3C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69" y="3675222"/>
            <a:ext cx="4636724" cy="6523855"/>
          </a:xfrm>
          <a:prstGeom prst="rect">
            <a:avLst/>
          </a:prstGeom>
        </p:spPr>
      </p:pic>
      <p:sp>
        <p:nvSpPr>
          <p:cNvPr id="21" name="Robnei.blog">
            <a:extLst>
              <a:ext uri="{FF2B5EF4-FFF2-40B4-BE49-F238E27FC236}">
                <a16:creationId xmlns="" xmlns:a16="http://schemas.microsoft.com/office/drawing/2014/main" id="{C29D63AF-1894-84C5-BF27-CBB9F7696248}"/>
              </a:ext>
            </a:extLst>
          </p:cNvPr>
          <p:cNvSpPr/>
          <p:nvPr/>
        </p:nvSpPr>
        <p:spPr>
          <a:xfrm>
            <a:off x="-15689" y="311673"/>
            <a:ext cx="6873689" cy="1850832"/>
          </a:xfrm>
          <a:custGeom>
            <a:avLst/>
            <a:gdLst>
              <a:gd name="connsiteX0" fmla="*/ 0 w 7113494"/>
              <a:gd name="connsiteY0" fmla="*/ 800100 h 1600200"/>
              <a:gd name="connsiteX1" fmla="*/ 3556747 w 7113494"/>
              <a:gd name="connsiteY1" fmla="*/ 0 h 1600200"/>
              <a:gd name="connsiteX2" fmla="*/ 7113494 w 7113494"/>
              <a:gd name="connsiteY2" fmla="*/ 800100 h 1600200"/>
              <a:gd name="connsiteX3" fmla="*/ 3556747 w 7113494"/>
              <a:gd name="connsiteY3" fmla="*/ 1600200 h 1600200"/>
              <a:gd name="connsiteX4" fmla="*/ 0 w 7113494"/>
              <a:gd name="connsiteY4" fmla="*/ 800100 h 1600200"/>
              <a:gd name="connsiteX0" fmla="*/ 72330 w 7185824"/>
              <a:gd name="connsiteY0" fmla="*/ 800100 h 2151530"/>
              <a:gd name="connsiteX1" fmla="*/ 3629077 w 7185824"/>
              <a:gd name="connsiteY1" fmla="*/ 0 h 2151530"/>
              <a:gd name="connsiteX2" fmla="*/ 7185824 w 7185824"/>
              <a:gd name="connsiteY2" fmla="*/ 800100 h 2151530"/>
              <a:gd name="connsiteX3" fmla="*/ 2123007 w 7185824"/>
              <a:gd name="connsiteY3" fmla="*/ 2151530 h 2151530"/>
              <a:gd name="connsiteX4" fmla="*/ 72330 w 7185824"/>
              <a:gd name="connsiteY4" fmla="*/ 800100 h 2151530"/>
              <a:gd name="connsiteX0" fmla="*/ 28155 w 7163743"/>
              <a:gd name="connsiteY0" fmla="*/ 800100 h 2153239"/>
              <a:gd name="connsiteX1" fmla="*/ 3584902 w 7163743"/>
              <a:gd name="connsiteY1" fmla="*/ 0 h 2153239"/>
              <a:gd name="connsiteX2" fmla="*/ 7141649 w 7163743"/>
              <a:gd name="connsiteY2" fmla="*/ 800100 h 2153239"/>
              <a:gd name="connsiteX3" fmla="*/ 4909438 w 7163743"/>
              <a:gd name="connsiteY3" fmla="*/ 1076181 h 2153239"/>
              <a:gd name="connsiteX4" fmla="*/ 2078832 w 7163743"/>
              <a:gd name="connsiteY4" fmla="*/ 2151530 h 2153239"/>
              <a:gd name="connsiteX5" fmla="*/ 28155 w 7163743"/>
              <a:gd name="connsiteY5" fmla="*/ 800100 h 2153239"/>
              <a:gd name="connsiteX0" fmla="*/ 28155 w 7496457"/>
              <a:gd name="connsiteY0" fmla="*/ 811015 h 2164154"/>
              <a:gd name="connsiteX1" fmla="*/ 3584902 w 7496457"/>
              <a:gd name="connsiteY1" fmla="*/ 10915 h 2164154"/>
              <a:gd name="connsiteX2" fmla="*/ 7477825 w 7496457"/>
              <a:gd name="connsiteY2" fmla="*/ 1375791 h 2164154"/>
              <a:gd name="connsiteX3" fmla="*/ 4909438 w 7496457"/>
              <a:gd name="connsiteY3" fmla="*/ 1087096 h 2164154"/>
              <a:gd name="connsiteX4" fmla="*/ 2078832 w 7496457"/>
              <a:gd name="connsiteY4" fmla="*/ 2162445 h 2164154"/>
              <a:gd name="connsiteX5" fmla="*/ 28155 w 7496457"/>
              <a:gd name="connsiteY5" fmla="*/ 811015 h 2164154"/>
              <a:gd name="connsiteX0" fmla="*/ 28155 w 7483600"/>
              <a:gd name="connsiteY0" fmla="*/ 811015 h 2164154"/>
              <a:gd name="connsiteX1" fmla="*/ 3584902 w 7483600"/>
              <a:gd name="connsiteY1" fmla="*/ 10915 h 2164154"/>
              <a:gd name="connsiteX2" fmla="*/ 7477825 w 7483600"/>
              <a:gd name="connsiteY2" fmla="*/ 1375791 h 2164154"/>
              <a:gd name="connsiteX3" fmla="*/ 4909438 w 7483600"/>
              <a:gd name="connsiteY3" fmla="*/ 1087096 h 2164154"/>
              <a:gd name="connsiteX4" fmla="*/ 2078832 w 7483600"/>
              <a:gd name="connsiteY4" fmla="*/ 2162445 h 2164154"/>
              <a:gd name="connsiteX5" fmla="*/ 28155 w 7483600"/>
              <a:gd name="connsiteY5" fmla="*/ 811015 h 2164154"/>
              <a:gd name="connsiteX0" fmla="*/ 25923 w 7481368"/>
              <a:gd name="connsiteY0" fmla="*/ 811015 h 2174333"/>
              <a:gd name="connsiteX1" fmla="*/ 3582670 w 7481368"/>
              <a:gd name="connsiteY1" fmla="*/ 10915 h 2174333"/>
              <a:gd name="connsiteX2" fmla="*/ 7475593 w 7481368"/>
              <a:gd name="connsiteY2" fmla="*/ 1375791 h 2174333"/>
              <a:gd name="connsiteX3" fmla="*/ 4907206 w 7481368"/>
              <a:gd name="connsiteY3" fmla="*/ 1087096 h 2174333"/>
              <a:gd name="connsiteX4" fmla="*/ 4006253 w 7481368"/>
              <a:gd name="connsiteY4" fmla="*/ 1450166 h 2174333"/>
              <a:gd name="connsiteX5" fmla="*/ 2076600 w 7481368"/>
              <a:gd name="connsiteY5" fmla="*/ 2162445 h 2174333"/>
              <a:gd name="connsiteX6" fmla="*/ 25923 w 7481368"/>
              <a:gd name="connsiteY6" fmla="*/ 811015 h 2174333"/>
              <a:gd name="connsiteX0" fmla="*/ 25923 w 7488792"/>
              <a:gd name="connsiteY0" fmla="*/ 811015 h 2174333"/>
              <a:gd name="connsiteX1" fmla="*/ 3582670 w 7488792"/>
              <a:gd name="connsiteY1" fmla="*/ 10915 h 2174333"/>
              <a:gd name="connsiteX2" fmla="*/ 7475593 w 7488792"/>
              <a:gd name="connsiteY2" fmla="*/ 1375791 h 2174333"/>
              <a:gd name="connsiteX3" fmla="*/ 6009865 w 7488792"/>
              <a:gd name="connsiteY3" fmla="*/ 979519 h 2174333"/>
              <a:gd name="connsiteX4" fmla="*/ 4006253 w 7488792"/>
              <a:gd name="connsiteY4" fmla="*/ 1450166 h 2174333"/>
              <a:gd name="connsiteX5" fmla="*/ 2076600 w 7488792"/>
              <a:gd name="connsiteY5" fmla="*/ 2162445 h 2174333"/>
              <a:gd name="connsiteX6" fmla="*/ 25923 w 7488792"/>
              <a:gd name="connsiteY6" fmla="*/ 811015 h 2174333"/>
              <a:gd name="connsiteX0" fmla="*/ 25923 w 7488792"/>
              <a:gd name="connsiteY0" fmla="*/ 811015 h 2174333"/>
              <a:gd name="connsiteX1" fmla="*/ 3582670 w 7488792"/>
              <a:gd name="connsiteY1" fmla="*/ 10915 h 2174333"/>
              <a:gd name="connsiteX2" fmla="*/ 7475593 w 7488792"/>
              <a:gd name="connsiteY2" fmla="*/ 1375791 h 2174333"/>
              <a:gd name="connsiteX3" fmla="*/ 6009865 w 7488792"/>
              <a:gd name="connsiteY3" fmla="*/ 979519 h 2174333"/>
              <a:gd name="connsiteX4" fmla="*/ 4006253 w 7488792"/>
              <a:gd name="connsiteY4" fmla="*/ 1450166 h 2174333"/>
              <a:gd name="connsiteX5" fmla="*/ 2076600 w 7488792"/>
              <a:gd name="connsiteY5" fmla="*/ 2162445 h 2174333"/>
              <a:gd name="connsiteX6" fmla="*/ 25923 w 7488792"/>
              <a:gd name="connsiteY6" fmla="*/ 811015 h 2174333"/>
              <a:gd name="connsiteX0" fmla="*/ 25923 w 7487178"/>
              <a:gd name="connsiteY0" fmla="*/ 811015 h 2174333"/>
              <a:gd name="connsiteX1" fmla="*/ 3582670 w 7487178"/>
              <a:gd name="connsiteY1" fmla="*/ 10915 h 2174333"/>
              <a:gd name="connsiteX2" fmla="*/ 7475593 w 7487178"/>
              <a:gd name="connsiteY2" fmla="*/ 1375791 h 2174333"/>
              <a:gd name="connsiteX3" fmla="*/ 5888841 w 7487178"/>
              <a:gd name="connsiteY3" fmla="*/ 1100543 h 2174333"/>
              <a:gd name="connsiteX4" fmla="*/ 4006253 w 7487178"/>
              <a:gd name="connsiteY4" fmla="*/ 1450166 h 2174333"/>
              <a:gd name="connsiteX5" fmla="*/ 2076600 w 7487178"/>
              <a:gd name="connsiteY5" fmla="*/ 2162445 h 2174333"/>
              <a:gd name="connsiteX6" fmla="*/ 25923 w 7487178"/>
              <a:gd name="connsiteY6" fmla="*/ 811015 h 2174333"/>
              <a:gd name="connsiteX0" fmla="*/ 25923 w 7487178"/>
              <a:gd name="connsiteY0" fmla="*/ 811015 h 2174333"/>
              <a:gd name="connsiteX1" fmla="*/ 3582670 w 7487178"/>
              <a:gd name="connsiteY1" fmla="*/ 10915 h 2174333"/>
              <a:gd name="connsiteX2" fmla="*/ 7475593 w 7487178"/>
              <a:gd name="connsiteY2" fmla="*/ 1375791 h 2174333"/>
              <a:gd name="connsiteX3" fmla="*/ 5888841 w 7487178"/>
              <a:gd name="connsiteY3" fmla="*/ 1100543 h 2174333"/>
              <a:gd name="connsiteX4" fmla="*/ 4006253 w 7487178"/>
              <a:gd name="connsiteY4" fmla="*/ 1450166 h 2174333"/>
              <a:gd name="connsiteX5" fmla="*/ 2076600 w 7487178"/>
              <a:gd name="connsiteY5" fmla="*/ 2162445 h 2174333"/>
              <a:gd name="connsiteX6" fmla="*/ 25923 w 7487178"/>
              <a:gd name="connsiteY6" fmla="*/ 811015 h 2174333"/>
              <a:gd name="connsiteX0" fmla="*/ 25923 w 7488552"/>
              <a:gd name="connsiteY0" fmla="*/ 811015 h 2174333"/>
              <a:gd name="connsiteX1" fmla="*/ 3582670 w 7488552"/>
              <a:gd name="connsiteY1" fmla="*/ 10915 h 2174333"/>
              <a:gd name="connsiteX2" fmla="*/ 7475593 w 7488552"/>
              <a:gd name="connsiteY2" fmla="*/ 1375791 h 2174333"/>
              <a:gd name="connsiteX3" fmla="*/ 5888841 w 7488552"/>
              <a:gd name="connsiteY3" fmla="*/ 1100543 h 2174333"/>
              <a:gd name="connsiteX4" fmla="*/ 4006253 w 7488552"/>
              <a:gd name="connsiteY4" fmla="*/ 1450166 h 2174333"/>
              <a:gd name="connsiteX5" fmla="*/ 2076600 w 7488552"/>
              <a:gd name="connsiteY5" fmla="*/ 2162445 h 2174333"/>
              <a:gd name="connsiteX6" fmla="*/ 25923 w 7488552"/>
              <a:gd name="connsiteY6" fmla="*/ 811015 h 2174333"/>
              <a:gd name="connsiteX0" fmla="*/ 25923 w 8262380"/>
              <a:gd name="connsiteY0" fmla="*/ 803543 h 2166861"/>
              <a:gd name="connsiteX1" fmla="*/ 3582670 w 8262380"/>
              <a:gd name="connsiteY1" fmla="*/ 3443 h 2166861"/>
              <a:gd name="connsiteX2" fmla="*/ 8255522 w 8262380"/>
              <a:gd name="connsiteY2" fmla="*/ 1099378 h 2166861"/>
              <a:gd name="connsiteX3" fmla="*/ 5888841 w 8262380"/>
              <a:gd name="connsiteY3" fmla="*/ 1093071 h 2166861"/>
              <a:gd name="connsiteX4" fmla="*/ 4006253 w 8262380"/>
              <a:gd name="connsiteY4" fmla="*/ 1442694 h 2166861"/>
              <a:gd name="connsiteX5" fmla="*/ 2076600 w 8262380"/>
              <a:gd name="connsiteY5" fmla="*/ 2154973 h 2166861"/>
              <a:gd name="connsiteX6" fmla="*/ 25923 w 8262380"/>
              <a:gd name="connsiteY6" fmla="*/ 803543 h 2166861"/>
              <a:gd name="connsiteX0" fmla="*/ 25923 w 8263640"/>
              <a:gd name="connsiteY0" fmla="*/ 803543 h 2166861"/>
              <a:gd name="connsiteX1" fmla="*/ 3582670 w 8263640"/>
              <a:gd name="connsiteY1" fmla="*/ 3443 h 2166861"/>
              <a:gd name="connsiteX2" fmla="*/ 8255522 w 8263640"/>
              <a:gd name="connsiteY2" fmla="*/ 1099378 h 2166861"/>
              <a:gd name="connsiteX3" fmla="*/ 6144335 w 8263640"/>
              <a:gd name="connsiteY3" fmla="*/ 1079624 h 2166861"/>
              <a:gd name="connsiteX4" fmla="*/ 4006253 w 8263640"/>
              <a:gd name="connsiteY4" fmla="*/ 1442694 h 2166861"/>
              <a:gd name="connsiteX5" fmla="*/ 2076600 w 8263640"/>
              <a:gd name="connsiteY5" fmla="*/ 2154973 h 2166861"/>
              <a:gd name="connsiteX6" fmla="*/ 25923 w 8263640"/>
              <a:gd name="connsiteY6" fmla="*/ 803543 h 2166861"/>
              <a:gd name="connsiteX0" fmla="*/ 25923 w 8264044"/>
              <a:gd name="connsiteY0" fmla="*/ 803543 h 2166861"/>
              <a:gd name="connsiteX1" fmla="*/ 3582670 w 8264044"/>
              <a:gd name="connsiteY1" fmla="*/ 3443 h 2166861"/>
              <a:gd name="connsiteX2" fmla="*/ 8255522 w 8264044"/>
              <a:gd name="connsiteY2" fmla="*/ 1099378 h 2166861"/>
              <a:gd name="connsiteX3" fmla="*/ 6144335 w 8264044"/>
              <a:gd name="connsiteY3" fmla="*/ 1079624 h 2166861"/>
              <a:gd name="connsiteX4" fmla="*/ 4006253 w 8264044"/>
              <a:gd name="connsiteY4" fmla="*/ 1442694 h 2166861"/>
              <a:gd name="connsiteX5" fmla="*/ 2076600 w 8264044"/>
              <a:gd name="connsiteY5" fmla="*/ 2154973 h 2166861"/>
              <a:gd name="connsiteX6" fmla="*/ 25923 w 8264044"/>
              <a:gd name="connsiteY6" fmla="*/ 803543 h 2166861"/>
              <a:gd name="connsiteX0" fmla="*/ 25923 w 8237325"/>
              <a:gd name="connsiteY0" fmla="*/ 801039 h 2164357"/>
              <a:gd name="connsiteX1" fmla="*/ 3582670 w 8237325"/>
              <a:gd name="connsiteY1" fmla="*/ 939 h 2164357"/>
              <a:gd name="connsiteX2" fmla="*/ 8228628 w 8237325"/>
              <a:gd name="connsiteY2" fmla="*/ 948956 h 2164357"/>
              <a:gd name="connsiteX3" fmla="*/ 6144335 w 8237325"/>
              <a:gd name="connsiteY3" fmla="*/ 1077120 h 2164357"/>
              <a:gd name="connsiteX4" fmla="*/ 4006253 w 8237325"/>
              <a:gd name="connsiteY4" fmla="*/ 1440190 h 2164357"/>
              <a:gd name="connsiteX5" fmla="*/ 2076600 w 8237325"/>
              <a:gd name="connsiteY5" fmla="*/ 2152469 h 2164357"/>
              <a:gd name="connsiteX6" fmla="*/ 25923 w 8237325"/>
              <a:gd name="connsiteY6" fmla="*/ 801039 h 2164357"/>
              <a:gd name="connsiteX0" fmla="*/ 40127 w 8251529"/>
              <a:gd name="connsiteY0" fmla="*/ 399633 h 1762951"/>
              <a:gd name="connsiteX1" fmla="*/ 4027180 w 8251529"/>
              <a:gd name="connsiteY1" fmla="*/ 2945 h 1762951"/>
              <a:gd name="connsiteX2" fmla="*/ 8242832 w 8251529"/>
              <a:gd name="connsiteY2" fmla="*/ 547550 h 1762951"/>
              <a:gd name="connsiteX3" fmla="*/ 6158539 w 8251529"/>
              <a:gd name="connsiteY3" fmla="*/ 675714 h 1762951"/>
              <a:gd name="connsiteX4" fmla="*/ 4020457 w 8251529"/>
              <a:gd name="connsiteY4" fmla="*/ 1038784 h 1762951"/>
              <a:gd name="connsiteX5" fmla="*/ 2090804 w 8251529"/>
              <a:gd name="connsiteY5" fmla="*/ 1751063 h 1762951"/>
              <a:gd name="connsiteX6" fmla="*/ 40127 w 8251529"/>
              <a:gd name="connsiteY6" fmla="*/ 399633 h 1762951"/>
              <a:gd name="connsiteX0" fmla="*/ 40127 w 8251529"/>
              <a:gd name="connsiteY0" fmla="*/ 400823 h 1764141"/>
              <a:gd name="connsiteX1" fmla="*/ 4027180 w 8251529"/>
              <a:gd name="connsiteY1" fmla="*/ 4135 h 1764141"/>
              <a:gd name="connsiteX2" fmla="*/ 8242832 w 8251529"/>
              <a:gd name="connsiteY2" fmla="*/ 548740 h 1764141"/>
              <a:gd name="connsiteX3" fmla="*/ 6158539 w 8251529"/>
              <a:gd name="connsiteY3" fmla="*/ 676904 h 1764141"/>
              <a:gd name="connsiteX4" fmla="*/ 4020457 w 8251529"/>
              <a:gd name="connsiteY4" fmla="*/ 1039974 h 1764141"/>
              <a:gd name="connsiteX5" fmla="*/ 2090804 w 8251529"/>
              <a:gd name="connsiteY5" fmla="*/ 1752253 h 1764141"/>
              <a:gd name="connsiteX6" fmla="*/ 40127 w 8251529"/>
              <a:gd name="connsiteY6" fmla="*/ 400823 h 1764141"/>
              <a:gd name="connsiteX0" fmla="*/ 40127 w 8251529"/>
              <a:gd name="connsiteY0" fmla="*/ 396703 h 1760021"/>
              <a:gd name="connsiteX1" fmla="*/ 4027180 w 8251529"/>
              <a:gd name="connsiteY1" fmla="*/ 15 h 1760021"/>
              <a:gd name="connsiteX2" fmla="*/ 8242832 w 8251529"/>
              <a:gd name="connsiteY2" fmla="*/ 544620 h 1760021"/>
              <a:gd name="connsiteX3" fmla="*/ 6158539 w 8251529"/>
              <a:gd name="connsiteY3" fmla="*/ 672784 h 1760021"/>
              <a:gd name="connsiteX4" fmla="*/ 4020457 w 8251529"/>
              <a:gd name="connsiteY4" fmla="*/ 1035854 h 1760021"/>
              <a:gd name="connsiteX5" fmla="*/ 2090804 w 8251529"/>
              <a:gd name="connsiteY5" fmla="*/ 1748133 h 1760021"/>
              <a:gd name="connsiteX6" fmla="*/ 40127 w 8251529"/>
              <a:gd name="connsiteY6" fmla="*/ 396703 h 1760021"/>
              <a:gd name="connsiteX0" fmla="*/ 180158 w 8391560"/>
              <a:gd name="connsiteY0" fmla="*/ 396703 h 1777421"/>
              <a:gd name="connsiteX1" fmla="*/ 4167211 w 8391560"/>
              <a:gd name="connsiteY1" fmla="*/ 15 h 1777421"/>
              <a:gd name="connsiteX2" fmla="*/ 8382863 w 8391560"/>
              <a:gd name="connsiteY2" fmla="*/ 544620 h 1777421"/>
              <a:gd name="connsiteX3" fmla="*/ 6298570 w 8391560"/>
              <a:gd name="connsiteY3" fmla="*/ 672784 h 1777421"/>
              <a:gd name="connsiteX4" fmla="*/ 4160488 w 8391560"/>
              <a:gd name="connsiteY4" fmla="*/ 1035854 h 1777421"/>
              <a:gd name="connsiteX5" fmla="*/ 2230835 w 8391560"/>
              <a:gd name="connsiteY5" fmla="*/ 1748133 h 1777421"/>
              <a:gd name="connsiteX6" fmla="*/ 839065 w 8391560"/>
              <a:gd name="connsiteY6" fmla="*/ 1516506 h 1777421"/>
              <a:gd name="connsiteX7" fmla="*/ 180158 w 8391560"/>
              <a:gd name="connsiteY7" fmla="*/ 396703 h 1777421"/>
              <a:gd name="connsiteX0" fmla="*/ 403741 w 7821766"/>
              <a:gd name="connsiteY0" fmla="*/ 161369 h 1864817"/>
              <a:gd name="connsiteX1" fmla="*/ 3597417 w 7821766"/>
              <a:gd name="connsiteY1" fmla="*/ 87411 h 1864817"/>
              <a:gd name="connsiteX2" fmla="*/ 7813069 w 7821766"/>
              <a:gd name="connsiteY2" fmla="*/ 632016 h 1864817"/>
              <a:gd name="connsiteX3" fmla="*/ 5728776 w 7821766"/>
              <a:gd name="connsiteY3" fmla="*/ 760180 h 1864817"/>
              <a:gd name="connsiteX4" fmla="*/ 3590694 w 7821766"/>
              <a:gd name="connsiteY4" fmla="*/ 1123250 h 1864817"/>
              <a:gd name="connsiteX5" fmla="*/ 1661041 w 7821766"/>
              <a:gd name="connsiteY5" fmla="*/ 1835529 h 1864817"/>
              <a:gd name="connsiteX6" fmla="*/ 269271 w 7821766"/>
              <a:gd name="connsiteY6" fmla="*/ 1603902 h 1864817"/>
              <a:gd name="connsiteX7" fmla="*/ 403741 w 7821766"/>
              <a:gd name="connsiteY7" fmla="*/ 161369 h 1864817"/>
              <a:gd name="connsiteX0" fmla="*/ 389306 w 7807331"/>
              <a:gd name="connsiteY0" fmla="*/ 107306 h 1810754"/>
              <a:gd name="connsiteX1" fmla="*/ 3582982 w 7807331"/>
              <a:gd name="connsiteY1" fmla="*/ 33348 h 1810754"/>
              <a:gd name="connsiteX2" fmla="*/ 7798634 w 7807331"/>
              <a:gd name="connsiteY2" fmla="*/ 577953 h 1810754"/>
              <a:gd name="connsiteX3" fmla="*/ 5714341 w 7807331"/>
              <a:gd name="connsiteY3" fmla="*/ 706117 h 1810754"/>
              <a:gd name="connsiteX4" fmla="*/ 3576259 w 7807331"/>
              <a:gd name="connsiteY4" fmla="*/ 1069187 h 1810754"/>
              <a:gd name="connsiteX5" fmla="*/ 1646606 w 7807331"/>
              <a:gd name="connsiteY5" fmla="*/ 1781466 h 1810754"/>
              <a:gd name="connsiteX6" fmla="*/ 254836 w 7807331"/>
              <a:gd name="connsiteY6" fmla="*/ 1549839 h 1810754"/>
              <a:gd name="connsiteX7" fmla="*/ 389306 w 7807331"/>
              <a:gd name="connsiteY7" fmla="*/ 107306 h 1810754"/>
              <a:gd name="connsiteX0" fmla="*/ 396681 w 7801259"/>
              <a:gd name="connsiteY0" fmla="*/ 54757 h 1852335"/>
              <a:gd name="connsiteX1" fmla="*/ 3576910 w 7801259"/>
              <a:gd name="connsiteY1" fmla="*/ 74929 h 1852335"/>
              <a:gd name="connsiteX2" fmla="*/ 7792562 w 7801259"/>
              <a:gd name="connsiteY2" fmla="*/ 619534 h 1852335"/>
              <a:gd name="connsiteX3" fmla="*/ 5708269 w 7801259"/>
              <a:gd name="connsiteY3" fmla="*/ 747698 h 1852335"/>
              <a:gd name="connsiteX4" fmla="*/ 3570187 w 7801259"/>
              <a:gd name="connsiteY4" fmla="*/ 1110768 h 1852335"/>
              <a:gd name="connsiteX5" fmla="*/ 1640534 w 7801259"/>
              <a:gd name="connsiteY5" fmla="*/ 1823047 h 1852335"/>
              <a:gd name="connsiteX6" fmla="*/ 248764 w 7801259"/>
              <a:gd name="connsiteY6" fmla="*/ 1591420 h 1852335"/>
              <a:gd name="connsiteX7" fmla="*/ 396681 w 7801259"/>
              <a:gd name="connsiteY7" fmla="*/ 54757 h 1852335"/>
              <a:gd name="connsiteX0" fmla="*/ 406083 w 7810661"/>
              <a:gd name="connsiteY0" fmla="*/ 23407 h 1820985"/>
              <a:gd name="connsiteX1" fmla="*/ 3586312 w 7810661"/>
              <a:gd name="connsiteY1" fmla="*/ 43579 h 1820985"/>
              <a:gd name="connsiteX2" fmla="*/ 7801964 w 7810661"/>
              <a:gd name="connsiteY2" fmla="*/ 588184 h 1820985"/>
              <a:gd name="connsiteX3" fmla="*/ 5717671 w 7810661"/>
              <a:gd name="connsiteY3" fmla="*/ 716348 h 1820985"/>
              <a:gd name="connsiteX4" fmla="*/ 3579589 w 7810661"/>
              <a:gd name="connsiteY4" fmla="*/ 1079418 h 1820985"/>
              <a:gd name="connsiteX5" fmla="*/ 1649936 w 7810661"/>
              <a:gd name="connsiteY5" fmla="*/ 1791697 h 1820985"/>
              <a:gd name="connsiteX6" fmla="*/ 258166 w 7810661"/>
              <a:gd name="connsiteY6" fmla="*/ 1560070 h 1820985"/>
              <a:gd name="connsiteX7" fmla="*/ 406083 w 7810661"/>
              <a:gd name="connsiteY7" fmla="*/ 23407 h 1820985"/>
              <a:gd name="connsiteX0" fmla="*/ 444415 w 7781758"/>
              <a:gd name="connsiteY0" fmla="*/ 1509 h 1839428"/>
              <a:gd name="connsiteX1" fmla="*/ 3557409 w 7781758"/>
              <a:gd name="connsiteY1" fmla="*/ 62022 h 1839428"/>
              <a:gd name="connsiteX2" fmla="*/ 7773061 w 7781758"/>
              <a:gd name="connsiteY2" fmla="*/ 606627 h 1839428"/>
              <a:gd name="connsiteX3" fmla="*/ 5688768 w 7781758"/>
              <a:gd name="connsiteY3" fmla="*/ 734791 h 1839428"/>
              <a:gd name="connsiteX4" fmla="*/ 3550686 w 7781758"/>
              <a:gd name="connsiteY4" fmla="*/ 1097861 h 1839428"/>
              <a:gd name="connsiteX5" fmla="*/ 1621033 w 7781758"/>
              <a:gd name="connsiteY5" fmla="*/ 1810140 h 1839428"/>
              <a:gd name="connsiteX6" fmla="*/ 229263 w 7781758"/>
              <a:gd name="connsiteY6" fmla="*/ 1578513 h 1839428"/>
              <a:gd name="connsiteX7" fmla="*/ 444415 w 7781758"/>
              <a:gd name="connsiteY7" fmla="*/ 1509 h 1839428"/>
              <a:gd name="connsiteX0" fmla="*/ 444415 w 8090650"/>
              <a:gd name="connsiteY0" fmla="*/ 143 h 1838062"/>
              <a:gd name="connsiteX1" fmla="*/ 3557409 w 8090650"/>
              <a:gd name="connsiteY1" fmla="*/ 60656 h 1838062"/>
              <a:gd name="connsiteX2" fmla="*/ 7759615 w 8090650"/>
              <a:gd name="connsiteY2" fmla="*/ 84523 h 1838062"/>
              <a:gd name="connsiteX3" fmla="*/ 7773061 w 8090650"/>
              <a:gd name="connsiteY3" fmla="*/ 605261 h 1838062"/>
              <a:gd name="connsiteX4" fmla="*/ 5688768 w 8090650"/>
              <a:gd name="connsiteY4" fmla="*/ 733425 h 1838062"/>
              <a:gd name="connsiteX5" fmla="*/ 3550686 w 8090650"/>
              <a:gd name="connsiteY5" fmla="*/ 1096495 h 1838062"/>
              <a:gd name="connsiteX6" fmla="*/ 1621033 w 8090650"/>
              <a:gd name="connsiteY6" fmla="*/ 1808774 h 1838062"/>
              <a:gd name="connsiteX7" fmla="*/ 229263 w 8090650"/>
              <a:gd name="connsiteY7" fmla="*/ 1577147 h 1838062"/>
              <a:gd name="connsiteX8" fmla="*/ 444415 w 8090650"/>
              <a:gd name="connsiteY8" fmla="*/ 143 h 1838062"/>
              <a:gd name="connsiteX0" fmla="*/ 444415 w 7795070"/>
              <a:gd name="connsiteY0" fmla="*/ 143 h 1838062"/>
              <a:gd name="connsiteX1" fmla="*/ 3557409 w 7795070"/>
              <a:gd name="connsiteY1" fmla="*/ 60656 h 1838062"/>
              <a:gd name="connsiteX2" fmla="*/ 7759615 w 7795070"/>
              <a:gd name="connsiteY2" fmla="*/ 84523 h 1838062"/>
              <a:gd name="connsiteX3" fmla="*/ 7773061 w 7795070"/>
              <a:gd name="connsiteY3" fmla="*/ 605261 h 1838062"/>
              <a:gd name="connsiteX4" fmla="*/ 5688768 w 7795070"/>
              <a:gd name="connsiteY4" fmla="*/ 733425 h 1838062"/>
              <a:gd name="connsiteX5" fmla="*/ 3550686 w 7795070"/>
              <a:gd name="connsiteY5" fmla="*/ 1096495 h 1838062"/>
              <a:gd name="connsiteX6" fmla="*/ 1621033 w 7795070"/>
              <a:gd name="connsiteY6" fmla="*/ 1808774 h 1838062"/>
              <a:gd name="connsiteX7" fmla="*/ 229263 w 7795070"/>
              <a:gd name="connsiteY7" fmla="*/ 1577147 h 1838062"/>
              <a:gd name="connsiteX8" fmla="*/ 444415 w 7795070"/>
              <a:gd name="connsiteY8" fmla="*/ 143 h 1838062"/>
              <a:gd name="connsiteX0" fmla="*/ 444415 w 7795070"/>
              <a:gd name="connsiteY0" fmla="*/ 143 h 1838062"/>
              <a:gd name="connsiteX1" fmla="*/ 3557409 w 7795070"/>
              <a:gd name="connsiteY1" fmla="*/ 60656 h 1838062"/>
              <a:gd name="connsiteX2" fmla="*/ 7759615 w 7795070"/>
              <a:gd name="connsiteY2" fmla="*/ 84523 h 1838062"/>
              <a:gd name="connsiteX3" fmla="*/ 7773061 w 7795070"/>
              <a:gd name="connsiteY3" fmla="*/ 605261 h 1838062"/>
              <a:gd name="connsiteX4" fmla="*/ 5688768 w 7795070"/>
              <a:gd name="connsiteY4" fmla="*/ 733425 h 1838062"/>
              <a:gd name="connsiteX5" fmla="*/ 3550686 w 7795070"/>
              <a:gd name="connsiteY5" fmla="*/ 1096495 h 1838062"/>
              <a:gd name="connsiteX6" fmla="*/ 1621033 w 7795070"/>
              <a:gd name="connsiteY6" fmla="*/ 1808774 h 1838062"/>
              <a:gd name="connsiteX7" fmla="*/ 229263 w 7795070"/>
              <a:gd name="connsiteY7" fmla="*/ 1577147 h 1838062"/>
              <a:gd name="connsiteX8" fmla="*/ 444415 w 7795070"/>
              <a:gd name="connsiteY8" fmla="*/ 143 h 1838062"/>
              <a:gd name="connsiteX0" fmla="*/ 329694 w 7908949"/>
              <a:gd name="connsiteY0" fmla="*/ 141 h 1851507"/>
              <a:gd name="connsiteX1" fmla="*/ 3671288 w 7908949"/>
              <a:gd name="connsiteY1" fmla="*/ 74101 h 1851507"/>
              <a:gd name="connsiteX2" fmla="*/ 7873494 w 7908949"/>
              <a:gd name="connsiteY2" fmla="*/ 97968 h 1851507"/>
              <a:gd name="connsiteX3" fmla="*/ 7886940 w 7908949"/>
              <a:gd name="connsiteY3" fmla="*/ 618706 h 1851507"/>
              <a:gd name="connsiteX4" fmla="*/ 5802647 w 7908949"/>
              <a:gd name="connsiteY4" fmla="*/ 746870 h 1851507"/>
              <a:gd name="connsiteX5" fmla="*/ 3664565 w 7908949"/>
              <a:gd name="connsiteY5" fmla="*/ 1109940 h 1851507"/>
              <a:gd name="connsiteX6" fmla="*/ 1734912 w 7908949"/>
              <a:gd name="connsiteY6" fmla="*/ 1822219 h 1851507"/>
              <a:gd name="connsiteX7" fmla="*/ 343142 w 7908949"/>
              <a:gd name="connsiteY7" fmla="*/ 1590592 h 1851507"/>
              <a:gd name="connsiteX8" fmla="*/ 329694 w 7908949"/>
              <a:gd name="connsiteY8" fmla="*/ 141 h 1851507"/>
              <a:gd name="connsiteX0" fmla="*/ 136719 w 7715974"/>
              <a:gd name="connsiteY0" fmla="*/ 248777 h 2100143"/>
              <a:gd name="connsiteX1" fmla="*/ 3478313 w 7715974"/>
              <a:gd name="connsiteY1" fmla="*/ 322737 h 2100143"/>
              <a:gd name="connsiteX2" fmla="*/ 7680519 w 7715974"/>
              <a:gd name="connsiteY2" fmla="*/ 346604 h 2100143"/>
              <a:gd name="connsiteX3" fmla="*/ 7693965 w 7715974"/>
              <a:gd name="connsiteY3" fmla="*/ 867342 h 2100143"/>
              <a:gd name="connsiteX4" fmla="*/ 5609672 w 7715974"/>
              <a:gd name="connsiteY4" fmla="*/ 995506 h 2100143"/>
              <a:gd name="connsiteX5" fmla="*/ 3471590 w 7715974"/>
              <a:gd name="connsiteY5" fmla="*/ 1358576 h 2100143"/>
              <a:gd name="connsiteX6" fmla="*/ 1541937 w 7715974"/>
              <a:gd name="connsiteY6" fmla="*/ 2070855 h 2100143"/>
              <a:gd name="connsiteX7" fmla="*/ 150167 w 7715974"/>
              <a:gd name="connsiteY7" fmla="*/ 1839228 h 2100143"/>
              <a:gd name="connsiteX8" fmla="*/ 136719 w 7715974"/>
              <a:gd name="connsiteY8" fmla="*/ 248777 h 2100143"/>
              <a:gd name="connsiteX0" fmla="*/ 184 w 7579439"/>
              <a:gd name="connsiteY0" fmla="*/ 248777 h 2100143"/>
              <a:gd name="connsiteX1" fmla="*/ 3341778 w 7579439"/>
              <a:gd name="connsiteY1" fmla="*/ 322737 h 2100143"/>
              <a:gd name="connsiteX2" fmla="*/ 7543984 w 7579439"/>
              <a:gd name="connsiteY2" fmla="*/ 346604 h 2100143"/>
              <a:gd name="connsiteX3" fmla="*/ 7557430 w 7579439"/>
              <a:gd name="connsiteY3" fmla="*/ 867342 h 2100143"/>
              <a:gd name="connsiteX4" fmla="*/ 5473137 w 7579439"/>
              <a:gd name="connsiteY4" fmla="*/ 995506 h 2100143"/>
              <a:gd name="connsiteX5" fmla="*/ 3335055 w 7579439"/>
              <a:gd name="connsiteY5" fmla="*/ 1358576 h 2100143"/>
              <a:gd name="connsiteX6" fmla="*/ 1405402 w 7579439"/>
              <a:gd name="connsiteY6" fmla="*/ 2070855 h 2100143"/>
              <a:gd name="connsiteX7" fmla="*/ 13632 w 7579439"/>
              <a:gd name="connsiteY7" fmla="*/ 1839228 h 2100143"/>
              <a:gd name="connsiteX8" fmla="*/ 184 w 7579439"/>
              <a:gd name="connsiteY8" fmla="*/ 248777 h 2100143"/>
              <a:gd name="connsiteX0" fmla="*/ 35610 w 7614865"/>
              <a:gd name="connsiteY0" fmla="*/ 114870 h 1966236"/>
              <a:gd name="connsiteX1" fmla="*/ 519705 w 7614865"/>
              <a:gd name="connsiteY1" fmla="*/ 132016 h 1966236"/>
              <a:gd name="connsiteX2" fmla="*/ 3377204 w 7614865"/>
              <a:gd name="connsiteY2" fmla="*/ 188830 h 1966236"/>
              <a:gd name="connsiteX3" fmla="*/ 7579410 w 7614865"/>
              <a:gd name="connsiteY3" fmla="*/ 212697 h 1966236"/>
              <a:gd name="connsiteX4" fmla="*/ 7592856 w 7614865"/>
              <a:gd name="connsiteY4" fmla="*/ 733435 h 1966236"/>
              <a:gd name="connsiteX5" fmla="*/ 5508563 w 7614865"/>
              <a:gd name="connsiteY5" fmla="*/ 861599 h 1966236"/>
              <a:gd name="connsiteX6" fmla="*/ 3370481 w 7614865"/>
              <a:gd name="connsiteY6" fmla="*/ 1224669 h 1966236"/>
              <a:gd name="connsiteX7" fmla="*/ 1440828 w 7614865"/>
              <a:gd name="connsiteY7" fmla="*/ 1936948 h 1966236"/>
              <a:gd name="connsiteX8" fmla="*/ 49058 w 7614865"/>
              <a:gd name="connsiteY8" fmla="*/ 1705321 h 1966236"/>
              <a:gd name="connsiteX9" fmla="*/ 35610 w 7614865"/>
              <a:gd name="connsiteY9" fmla="*/ 114870 h 1966236"/>
              <a:gd name="connsiteX0" fmla="*/ 44224 w 7596585"/>
              <a:gd name="connsiteY0" fmla="*/ 125924 h 1936948"/>
              <a:gd name="connsiteX1" fmla="*/ 501425 w 7596585"/>
              <a:gd name="connsiteY1" fmla="*/ 102728 h 1936948"/>
              <a:gd name="connsiteX2" fmla="*/ 3358924 w 7596585"/>
              <a:gd name="connsiteY2" fmla="*/ 159542 h 1936948"/>
              <a:gd name="connsiteX3" fmla="*/ 7561130 w 7596585"/>
              <a:gd name="connsiteY3" fmla="*/ 183409 h 1936948"/>
              <a:gd name="connsiteX4" fmla="*/ 7574576 w 7596585"/>
              <a:gd name="connsiteY4" fmla="*/ 704147 h 1936948"/>
              <a:gd name="connsiteX5" fmla="*/ 5490283 w 7596585"/>
              <a:gd name="connsiteY5" fmla="*/ 832311 h 1936948"/>
              <a:gd name="connsiteX6" fmla="*/ 3352201 w 7596585"/>
              <a:gd name="connsiteY6" fmla="*/ 1195381 h 1936948"/>
              <a:gd name="connsiteX7" fmla="*/ 1422548 w 7596585"/>
              <a:gd name="connsiteY7" fmla="*/ 1907660 h 1936948"/>
              <a:gd name="connsiteX8" fmla="*/ 30778 w 7596585"/>
              <a:gd name="connsiteY8" fmla="*/ 1676033 h 1936948"/>
              <a:gd name="connsiteX9" fmla="*/ 44224 w 7596585"/>
              <a:gd name="connsiteY9" fmla="*/ 125924 h 1936948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465236 w 7571538"/>
              <a:gd name="connsiteY5" fmla="*/ 761757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357660 w 7571538"/>
              <a:gd name="connsiteY5" fmla="*/ 721416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357660 w 7571538"/>
              <a:gd name="connsiteY5" fmla="*/ 721416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357660 w 7571538"/>
              <a:gd name="connsiteY5" fmla="*/ 721416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357660 w 7571538"/>
              <a:gd name="connsiteY5" fmla="*/ 761757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9157"/>
              <a:gd name="connsiteY0" fmla="*/ 55370 h 1866394"/>
              <a:gd name="connsiteX1" fmla="*/ 476378 w 7579157"/>
              <a:gd name="connsiteY1" fmla="*/ 32174 h 1866394"/>
              <a:gd name="connsiteX2" fmla="*/ 3333877 w 7579157"/>
              <a:gd name="connsiteY2" fmla="*/ 88988 h 1866394"/>
              <a:gd name="connsiteX3" fmla="*/ 7536083 w 7579157"/>
              <a:gd name="connsiteY3" fmla="*/ 112855 h 1866394"/>
              <a:gd name="connsiteX4" fmla="*/ 7549529 w 7579157"/>
              <a:gd name="connsiteY4" fmla="*/ 633593 h 1866394"/>
              <a:gd name="connsiteX5" fmla="*/ 5357660 w 7579157"/>
              <a:gd name="connsiteY5" fmla="*/ 761757 h 1866394"/>
              <a:gd name="connsiteX6" fmla="*/ 3327154 w 7579157"/>
              <a:gd name="connsiteY6" fmla="*/ 1124827 h 1866394"/>
              <a:gd name="connsiteX7" fmla="*/ 1397501 w 7579157"/>
              <a:gd name="connsiteY7" fmla="*/ 1837106 h 1866394"/>
              <a:gd name="connsiteX8" fmla="*/ 5731 w 7579157"/>
              <a:gd name="connsiteY8" fmla="*/ 1605479 h 1866394"/>
              <a:gd name="connsiteX9" fmla="*/ 19177 w 7579157"/>
              <a:gd name="connsiteY9" fmla="*/ 55370 h 1866394"/>
              <a:gd name="connsiteX0" fmla="*/ 19177 w 7536083"/>
              <a:gd name="connsiteY0" fmla="*/ 55370 h 1866394"/>
              <a:gd name="connsiteX1" fmla="*/ 476378 w 7536083"/>
              <a:gd name="connsiteY1" fmla="*/ 32174 h 1866394"/>
              <a:gd name="connsiteX2" fmla="*/ 3333877 w 7536083"/>
              <a:gd name="connsiteY2" fmla="*/ 88988 h 1866394"/>
              <a:gd name="connsiteX3" fmla="*/ 7536083 w 7536083"/>
              <a:gd name="connsiteY3" fmla="*/ 112855 h 1866394"/>
              <a:gd name="connsiteX4" fmla="*/ 7482293 w 7536083"/>
              <a:gd name="connsiteY4" fmla="*/ 673935 h 1866394"/>
              <a:gd name="connsiteX5" fmla="*/ 5357660 w 7536083"/>
              <a:gd name="connsiteY5" fmla="*/ 761757 h 1866394"/>
              <a:gd name="connsiteX6" fmla="*/ 3327154 w 7536083"/>
              <a:gd name="connsiteY6" fmla="*/ 1124827 h 1866394"/>
              <a:gd name="connsiteX7" fmla="*/ 1397501 w 7536083"/>
              <a:gd name="connsiteY7" fmla="*/ 1837106 h 1866394"/>
              <a:gd name="connsiteX8" fmla="*/ 5731 w 7536083"/>
              <a:gd name="connsiteY8" fmla="*/ 1605479 h 1866394"/>
              <a:gd name="connsiteX9" fmla="*/ 19177 w 7536083"/>
              <a:gd name="connsiteY9" fmla="*/ 55370 h 1866394"/>
              <a:gd name="connsiteX0" fmla="*/ 19177 w 7536083"/>
              <a:gd name="connsiteY0" fmla="*/ 55370 h 1866394"/>
              <a:gd name="connsiteX1" fmla="*/ 476378 w 7536083"/>
              <a:gd name="connsiteY1" fmla="*/ 32174 h 1866394"/>
              <a:gd name="connsiteX2" fmla="*/ 3333877 w 7536083"/>
              <a:gd name="connsiteY2" fmla="*/ 88988 h 1866394"/>
              <a:gd name="connsiteX3" fmla="*/ 7536083 w 7536083"/>
              <a:gd name="connsiteY3" fmla="*/ 112855 h 1866394"/>
              <a:gd name="connsiteX4" fmla="*/ 7482293 w 7536083"/>
              <a:gd name="connsiteY4" fmla="*/ 673935 h 1866394"/>
              <a:gd name="connsiteX5" fmla="*/ 5357660 w 7536083"/>
              <a:gd name="connsiteY5" fmla="*/ 761757 h 1866394"/>
              <a:gd name="connsiteX6" fmla="*/ 3327154 w 7536083"/>
              <a:gd name="connsiteY6" fmla="*/ 1124827 h 1866394"/>
              <a:gd name="connsiteX7" fmla="*/ 1397501 w 7536083"/>
              <a:gd name="connsiteY7" fmla="*/ 1837106 h 1866394"/>
              <a:gd name="connsiteX8" fmla="*/ 5731 w 7536083"/>
              <a:gd name="connsiteY8" fmla="*/ 1605479 h 1866394"/>
              <a:gd name="connsiteX9" fmla="*/ 19177 w 7536083"/>
              <a:gd name="connsiteY9" fmla="*/ 55370 h 1866394"/>
              <a:gd name="connsiteX0" fmla="*/ 19177 w 7536083"/>
              <a:gd name="connsiteY0" fmla="*/ 55370 h 1866394"/>
              <a:gd name="connsiteX1" fmla="*/ 476378 w 7536083"/>
              <a:gd name="connsiteY1" fmla="*/ 32174 h 1866394"/>
              <a:gd name="connsiteX2" fmla="*/ 3333877 w 7536083"/>
              <a:gd name="connsiteY2" fmla="*/ 88988 h 1866394"/>
              <a:gd name="connsiteX3" fmla="*/ 7536083 w 7536083"/>
              <a:gd name="connsiteY3" fmla="*/ 112855 h 1866394"/>
              <a:gd name="connsiteX4" fmla="*/ 7482293 w 7536083"/>
              <a:gd name="connsiteY4" fmla="*/ 673935 h 1866394"/>
              <a:gd name="connsiteX5" fmla="*/ 5357660 w 7536083"/>
              <a:gd name="connsiteY5" fmla="*/ 761757 h 1866394"/>
              <a:gd name="connsiteX6" fmla="*/ 3327154 w 7536083"/>
              <a:gd name="connsiteY6" fmla="*/ 1124827 h 1866394"/>
              <a:gd name="connsiteX7" fmla="*/ 1397501 w 7536083"/>
              <a:gd name="connsiteY7" fmla="*/ 1837106 h 1866394"/>
              <a:gd name="connsiteX8" fmla="*/ 5731 w 7536083"/>
              <a:gd name="connsiteY8" fmla="*/ 1605479 h 1866394"/>
              <a:gd name="connsiteX9" fmla="*/ 19177 w 7536083"/>
              <a:gd name="connsiteY9" fmla="*/ 55370 h 1866394"/>
              <a:gd name="connsiteX0" fmla="*/ 19177 w 7551246"/>
              <a:gd name="connsiteY0" fmla="*/ 55370 h 1866394"/>
              <a:gd name="connsiteX1" fmla="*/ 476378 w 7551246"/>
              <a:gd name="connsiteY1" fmla="*/ 32174 h 1866394"/>
              <a:gd name="connsiteX2" fmla="*/ 3333877 w 7551246"/>
              <a:gd name="connsiteY2" fmla="*/ 88988 h 1866394"/>
              <a:gd name="connsiteX3" fmla="*/ 7536083 w 7551246"/>
              <a:gd name="connsiteY3" fmla="*/ 112855 h 1866394"/>
              <a:gd name="connsiteX4" fmla="*/ 7549529 w 7551246"/>
              <a:gd name="connsiteY4" fmla="*/ 700830 h 1866394"/>
              <a:gd name="connsiteX5" fmla="*/ 5357660 w 7551246"/>
              <a:gd name="connsiteY5" fmla="*/ 761757 h 1866394"/>
              <a:gd name="connsiteX6" fmla="*/ 3327154 w 7551246"/>
              <a:gd name="connsiteY6" fmla="*/ 1124827 h 1866394"/>
              <a:gd name="connsiteX7" fmla="*/ 1397501 w 7551246"/>
              <a:gd name="connsiteY7" fmla="*/ 1837106 h 1866394"/>
              <a:gd name="connsiteX8" fmla="*/ 5731 w 7551246"/>
              <a:gd name="connsiteY8" fmla="*/ 1605479 h 1866394"/>
              <a:gd name="connsiteX9" fmla="*/ 19177 w 7551246"/>
              <a:gd name="connsiteY9" fmla="*/ 55370 h 1866394"/>
              <a:gd name="connsiteX0" fmla="*/ 19177 w 7551520"/>
              <a:gd name="connsiteY0" fmla="*/ 55370 h 1866394"/>
              <a:gd name="connsiteX1" fmla="*/ 476378 w 7551520"/>
              <a:gd name="connsiteY1" fmla="*/ 32174 h 1866394"/>
              <a:gd name="connsiteX2" fmla="*/ 3333877 w 7551520"/>
              <a:gd name="connsiteY2" fmla="*/ 88988 h 1866394"/>
              <a:gd name="connsiteX3" fmla="*/ 7536083 w 7551520"/>
              <a:gd name="connsiteY3" fmla="*/ 112855 h 1866394"/>
              <a:gd name="connsiteX4" fmla="*/ 7549529 w 7551520"/>
              <a:gd name="connsiteY4" fmla="*/ 700830 h 1866394"/>
              <a:gd name="connsiteX5" fmla="*/ 5451789 w 7551520"/>
              <a:gd name="connsiteY5" fmla="*/ 788651 h 1866394"/>
              <a:gd name="connsiteX6" fmla="*/ 3327154 w 7551520"/>
              <a:gd name="connsiteY6" fmla="*/ 1124827 h 1866394"/>
              <a:gd name="connsiteX7" fmla="*/ 1397501 w 7551520"/>
              <a:gd name="connsiteY7" fmla="*/ 1837106 h 1866394"/>
              <a:gd name="connsiteX8" fmla="*/ 5731 w 7551520"/>
              <a:gd name="connsiteY8" fmla="*/ 1605479 h 1866394"/>
              <a:gd name="connsiteX9" fmla="*/ 19177 w 7551520"/>
              <a:gd name="connsiteY9" fmla="*/ 55370 h 1866394"/>
              <a:gd name="connsiteX0" fmla="*/ 29418 w 7561761"/>
              <a:gd name="connsiteY0" fmla="*/ 126914 h 1941052"/>
              <a:gd name="connsiteX1" fmla="*/ 486619 w 7561761"/>
              <a:gd name="connsiteY1" fmla="*/ 103718 h 1941052"/>
              <a:gd name="connsiteX2" fmla="*/ 3344118 w 7561761"/>
              <a:gd name="connsiteY2" fmla="*/ 160532 h 1941052"/>
              <a:gd name="connsiteX3" fmla="*/ 7546324 w 7561761"/>
              <a:gd name="connsiteY3" fmla="*/ 184399 h 1941052"/>
              <a:gd name="connsiteX4" fmla="*/ 7559770 w 7561761"/>
              <a:gd name="connsiteY4" fmla="*/ 772374 h 1941052"/>
              <a:gd name="connsiteX5" fmla="*/ 5462030 w 7561761"/>
              <a:gd name="connsiteY5" fmla="*/ 860195 h 1941052"/>
              <a:gd name="connsiteX6" fmla="*/ 3337395 w 7561761"/>
              <a:gd name="connsiteY6" fmla="*/ 1196371 h 1941052"/>
              <a:gd name="connsiteX7" fmla="*/ 1407742 w 7561761"/>
              <a:gd name="connsiteY7" fmla="*/ 1908650 h 1941052"/>
              <a:gd name="connsiteX8" fmla="*/ 56313 w 7561761"/>
              <a:gd name="connsiteY8" fmla="*/ 1690470 h 1941052"/>
              <a:gd name="connsiteX9" fmla="*/ 29418 w 7561761"/>
              <a:gd name="connsiteY9" fmla="*/ 126914 h 1941052"/>
              <a:gd name="connsiteX0" fmla="*/ 29418 w 7563139"/>
              <a:gd name="connsiteY0" fmla="*/ 126914 h 1941052"/>
              <a:gd name="connsiteX1" fmla="*/ 486619 w 7563139"/>
              <a:gd name="connsiteY1" fmla="*/ 103718 h 1941052"/>
              <a:gd name="connsiteX2" fmla="*/ 3344118 w 7563139"/>
              <a:gd name="connsiteY2" fmla="*/ 160532 h 1941052"/>
              <a:gd name="connsiteX3" fmla="*/ 7546324 w 7563139"/>
              <a:gd name="connsiteY3" fmla="*/ 184399 h 1941052"/>
              <a:gd name="connsiteX4" fmla="*/ 7559770 w 7563139"/>
              <a:gd name="connsiteY4" fmla="*/ 772374 h 1941052"/>
              <a:gd name="connsiteX5" fmla="*/ 5462030 w 7563139"/>
              <a:gd name="connsiteY5" fmla="*/ 860195 h 1941052"/>
              <a:gd name="connsiteX6" fmla="*/ 3337395 w 7563139"/>
              <a:gd name="connsiteY6" fmla="*/ 1196371 h 1941052"/>
              <a:gd name="connsiteX7" fmla="*/ 1407742 w 7563139"/>
              <a:gd name="connsiteY7" fmla="*/ 1908650 h 1941052"/>
              <a:gd name="connsiteX8" fmla="*/ 56313 w 7563139"/>
              <a:gd name="connsiteY8" fmla="*/ 1690470 h 1941052"/>
              <a:gd name="connsiteX9" fmla="*/ 29418 w 7563139"/>
              <a:gd name="connsiteY9" fmla="*/ 126914 h 1941052"/>
              <a:gd name="connsiteX0" fmla="*/ 29418 w 7563139"/>
              <a:gd name="connsiteY0" fmla="*/ 126914 h 1941052"/>
              <a:gd name="connsiteX1" fmla="*/ 486619 w 7563139"/>
              <a:gd name="connsiteY1" fmla="*/ 103718 h 1941052"/>
              <a:gd name="connsiteX2" fmla="*/ 3344118 w 7563139"/>
              <a:gd name="connsiteY2" fmla="*/ 160532 h 1941052"/>
              <a:gd name="connsiteX3" fmla="*/ 7546324 w 7563139"/>
              <a:gd name="connsiteY3" fmla="*/ 184399 h 1941052"/>
              <a:gd name="connsiteX4" fmla="*/ 7559770 w 7563139"/>
              <a:gd name="connsiteY4" fmla="*/ 772374 h 1941052"/>
              <a:gd name="connsiteX5" fmla="*/ 5462030 w 7563139"/>
              <a:gd name="connsiteY5" fmla="*/ 860195 h 1941052"/>
              <a:gd name="connsiteX6" fmla="*/ 3337395 w 7563139"/>
              <a:gd name="connsiteY6" fmla="*/ 1196371 h 1941052"/>
              <a:gd name="connsiteX7" fmla="*/ 1407742 w 7563139"/>
              <a:gd name="connsiteY7" fmla="*/ 1908650 h 1941052"/>
              <a:gd name="connsiteX8" fmla="*/ 56313 w 7563139"/>
              <a:gd name="connsiteY8" fmla="*/ 1690470 h 1941052"/>
              <a:gd name="connsiteX9" fmla="*/ 29418 w 7563139"/>
              <a:gd name="connsiteY9" fmla="*/ 126914 h 1941052"/>
              <a:gd name="connsiteX0" fmla="*/ 29418 w 7562439"/>
              <a:gd name="connsiteY0" fmla="*/ 126914 h 1941052"/>
              <a:gd name="connsiteX1" fmla="*/ 486619 w 7562439"/>
              <a:gd name="connsiteY1" fmla="*/ 103718 h 1941052"/>
              <a:gd name="connsiteX2" fmla="*/ 3344118 w 7562439"/>
              <a:gd name="connsiteY2" fmla="*/ 160532 h 1941052"/>
              <a:gd name="connsiteX3" fmla="*/ 7546324 w 7562439"/>
              <a:gd name="connsiteY3" fmla="*/ 184399 h 1941052"/>
              <a:gd name="connsiteX4" fmla="*/ 7559770 w 7562439"/>
              <a:gd name="connsiteY4" fmla="*/ 772374 h 1941052"/>
              <a:gd name="connsiteX5" fmla="*/ 5462030 w 7562439"/>
              <a:gd name="connsiteY5" fmla="*/ 860195 h 1941052"/>
              <a:gd name="connsiteX6" fmla="*/ 3337395 w 7562439"/>
              <a:gd name="connsiteY6" fmla="*/ 1196371 h 1941052"/>
              <a:gd name="connsiteX7" fmla="*/ 1407742 w 7562439"/>
              <a:gd name="connsiteY7" fmla="*/ 1908650 h 1941052"/>
              <a:gd name="connsiteX8" fmla="*/ 56313 w 7562439"/>
              <a:gd name="connsiteY8" fmla="*/ 1690470 h 1941052"/>
              <a:gd name="connsiteX9" fmla="*/ 29418 w 7562439"/>
              <a:gd name="connsiteY9" fmla="*/ 126914 h 1941052"/>
              <a:gd name="connsiteX0" fmla="*/ 12789 w 7545809"/>
              <a:gd name="connsiteY0" fmla="*/ 131868 h 1966434"/>
              <a:gd name="connsiteX1" fmla="*/ 469990 w 7545809"/>
              <a:gd name="connsiteY1" fmla="*/ 108672 h 1966434"/>
              <a:gd name="connsiteX2" fmla="*/ 3327489 w 7545809"/>
              <a:gd name="connsiteY2" fmla="*/ 165486 h 1966434"/>
              <a:gd name="connsiteX3" fmla="*/ 7529695 w 7545809"/>
              <a:gd name="connsiteY3" fmla="*/ 189353 h 1966434"/>
              <a:gd name="connsiteX4" fmla="*/ 7543141 w 7545809"/>
              <a:gd name="connsiteY4" fmla="*/ 777328 h 1966434"/>
              <a:gd name="connsiteX5" fmla="*/ 5445401 w 7545809"/>
              <a:gd name="connsiteY5" fmla="*/ 865149 h 1966434"/>
              <a:gd name="connsiteX6" fmla="*/ 3320766 w 7545809"/>
              <a:gd name="connsiteY6" fmla="*/ 1201325 h 1966434"/>
              <a:gd name="connsiteX7" fmla="*/ 1391113 w 7545809"/>
              <a:gd name="connsiteY7" fmla="*/ 1913604 h 1966434"/>
              <a:gd name="connsiteX8" fmla="*/ 126768 w 7545809"/>
              <a:gd name="connsiteY8" fmla="*/ 1762660 h 1966434"/>
              <a:gd name="connsiteX9" fmla="*/ 12789 w 7545809"/>
              <a:gd name="connsiteY9" fmla="*/ 131868 h 1966434"/>
              <a:gd name="connsiteX0" fmla="*/ 10530 w 7543550"/>
              <a:gd name="connsiteY0" fmla="*/ 131868 h 1966434"/>
              <a:gd name="connsiteX1" fmla="*/ 467731 w 7543550"/>
              <a:gd name="connsiteY1" fmla="*/ 108672 h 1966434"/>
              <a:gd name="connsiteX2" fmla="*/ 3325230 w 7543550"/>
              <a:gd name="connsiteY2" fmla="*/ 165486 h 1966434"/>
              <a:gd name="connsiteX3" fmla="*/ 7527436 w 7543550"/>
              <a:gd name="connsiteY3" fmla="*/ 189353 h 1966434"/>
              <a:gd name="connsiteX4" fmla="*/ 7540882 w 7543550"/>
              <a:gd name="connsiteY4" fmla="*/ 777328 h 1966434"/>
              <a:gd name="connsiteX5" fmla="*/ 5443142 w 7543550"/>
              <a:gd name="connsiteY5" fmla="*/ 865149 h 1966434"/>
              <a:gd name="connsiteX6" fmla="*/ 3318507 w 7543550"/>
              <a:gd name="connsiteY6" fmla="*/ 1201325 h 1966434"/>
              <a:gd name="connsiteX7" fmla="*/ 1388854 w 7543550"/>
              <a:gd name="connsiteY7" fmla="*/ 1913604 h 1966434"/>
              <a:gd name="connsiteX8" fmla="*/ 124509 w 7543550"/>
              <a:gd name="connsiteY8" fmla="*/ 1762660 h 1966434"/>
              <a:gd name="connsiteX9" fmla="*/ 10530 w 7543550"/>
              <a:gd name="connsiteY9" fmla="*/ 131868 h 1966434"/>
              <a:gd name="connsiteX0" fmla="*/ 99536 w 7518577"/>
              <a:gd name="connsiteY0" fmla="*/ 1653988 h 1857762"/>
              <a:gd name="connsiteX1" fmla="*/ 442758 w 7518577"/>
              <a:gd name="connsiteY1" fmla="*/ 0 h 1857762"/>
              <a:gd name="connsiteX2" fmla="*/ 3300257 w 7518577"/>
              <a:gd name="connsiteY2" fmla="*/ 56814 h 1857762"/>
              <a:gd name="connsiteX3" fmla="*/ 7502463 w 7518577"/>
              <a:gd name="connsiteY3" fmla="*/ 80681 h 1857762"/>
              <a:gd name="connsiteX4" fmla="*/ 7515909 w 7518577"/>
              <a:gd name="connsiteY4" fmla="*/ 668656 h 1857762"/>
              <a:gd name="connsiteX5" fmla="*/ 5418169 w 7518577"/>
              <a:gd name="connsiteY5" fmla="*/ 756477 h 1857762"/>
              <a:gd name="connsiteX6" fmla="*/ 3293534 w 7518577"/>
              <a:gd name="connsiteY6" fmla="*/ 1092653 h 1857762"/>
              <a:gd name="connsiteX7" fmla="*/ 1363881 w 7518577"/>
              <a:gd name="connsiteY7" fmla="*/ 1804932 h 1857762"/>
              <a:gd name="connsiteX8" fmla="*/ 99536 w 7518577"/>
              <a:gd name="connsiteY8" fmla="*/ 1653988 h 1857762"/>
              <a:gd name="connsiteX0" fmla="*/ 278462 w 7697503"/>
              <a:gd name="connsiteY0" fmla="*/ 1597174 h 1800948"/>
              <a:gd name="connsiteX1" fmla="*/ 273350 w 7697503"/>
              <a:gd name="connsiteY1" fmla="*/ 23868 h 1800948"/>
              <a:gd name="connsiteX2" fmla="*/ 3479183 w 7697503"/>
              <a:gd name="connsiteY2" fmla="*/ 0 h 1800948"/>
              <a:gd name="connsiteX3" fmla="*/ 7681389 w 7697503"/>
              <a:gd name="connsiteY3" fmla="*/ 23867 h 1800948"/>
              <a:gd name="connsiteX4" fmla="*/ 7694835 w 7697503"/>
              <a:gd name="connsiteY4" fmla="*/ 611842 h 1800948"/>
              <a:gd name="connsiteX5" fmla="*/ 5597095 w 7697503"/>
              <a:gd name="connsiteY5" fmla="*/ 699663 h 1800948"/>
              <a:gd name="connsiteX6" fmla="*/ 3472460 w 7697503"/>
              <a:gd name="connsiteY6" fmla="*/ 1035839 h 1800948"/>
              <a:gd name="connsiteX7" fmla="*/ 1542807 w 7697503"/>
              <a:gd name="connsiteY7" fmla="*/ 1748118 h 1800948"/>
              <a:gd name="connsiteX8" fmla="*/ 278462 w 7697503"/>
              <a:gd name="connsiteY8" fmla="*/ 1597174 h 1800948"/>
              <a:gd name="connsiteX0" fmla="*/ 65609 w 7484650"/>
              <a:gd name="connsiteY0" fmla="*/ 1597174 h 1800948"/>
              <a:gd name="connsiteX1" fmla="*/ 60497 w 7484650"/>
              <a:gd name="connsiteY1" fmla="*/ 23868 h 1800948"/>
              <a:gd name="connsiteX2" fmla="*/ 3266330 w 7484650"/>
              <a:gd name="connsiteY2" fmla="*/ 0 h 1800948"/>
              <a:gd name="connsiteX3" fmla="*/ 7468536 w 7484650"/>
              <a:gd name="connsiteY3" fmla="*/ 23867 h 1800948"/>
              <a:gd name="connsiteX4" fmla="*/ 7481982 w 7484650"/>
              <a:gd name="connsiteY4" fmla="*/ 611842 h 1800948"/>
              <a:gd name="connsiteX5" fmla="*/ 5384242 w 7484650"/>
              <a:gd name="connsiteY5" fmla="*/ 699663 h 1800948"/>
              <a:gd name="connsiteX6" fmla="*/ 3259607 w 7484650"/>
              <a:gd name="connsiteY6" fmla="*/ 1035839 h 1800948"/>
              <a:gd name="connsiteX7" fmla="*/ 1329954 w 7484650"/>
              <a:gd name="connsiteY7" fmla="*/ 1748118 h 1800948"/>
              <a:gd name="connsiteX8" fmla="*/ 65609 w 7484650"/>
              <a:gd name="connsiteY8" fmla="*/ 1597174 h 1800948"/>
              <a:gd name="connsiteX0" fmla="*/ 5112 w 7424153"/>
              <a:gd name="connsiteY0" fmla="*/ 1597174 h 1925409"/>
              <a:gd name="connsiteX1" fmla="*/ 0 w 7424153"/>
              <a:gd name="connsiteY1" fmla="*/ 23868 h 1925409"/>
              <a:gd name="connsiteX2" fmla="*/ 3205833 w 7424153"/>
              <a:gd name="connsiteY2" fmla="*/ 0 h 1925409"/>
              <a:gd name="connsiteX3" fmla="*/ 7408039 w 7424153"/>
              <a:gd name="connsiteY3" fmla="*/ 23867 h 1925409"/>
              <a:gd name="connsiteX4" fmla="*/ 7421485 w 7424153"/>
              <a:gd name="connsiteY4" fmla="*/ 611842 h 1925409"/>
              <a:gd name="connsiteX5" fmla="*/ 5323745 w 7424153"/>
              <a:gd name="connsiteY5" fmla="*/ 699663 h 1925409"/>
              <a:gd name="connsiteX6" fmla="*/ 3199110 w 7424153"/>
              <a:gd name="connsiteY6" fmla="*/ 1035839 h 1925409"/>
              <a:gd name="connsiteX7" fmla="*/ 1269457 w 7424153"/>
              <a:gd name="connsiteY7" fmla="*/ 1748118 h 1925409"/>
              <a:gd name="connsiteX8" fmla="*/ 5112 w 7424153"/>
              <a:gd name="connsiteY8" fmla="*/ 1597174 h 1925409"/>
              <a:gd name="connsiteX0" fmla="*/ 5112 w 7424153"/>
              <a:gd name="connsiteY0" fmla="*/ 1597174 h 1897904"/>
              <a:gd name="connsiteX1" fmla="*/ 0 w 7424153"/>
              <a:gd name="connsiteY1" fmla="*/ 23868 h 1897904"/>
              <a:gd name="connsiteX2" fmla="*/ 3205833 w 7424153"/>
              <a:gd name="connsiteY2" fmla="*/ 0 h 1897904"/>
              <a:gd name="connsiteX3" fmla="*/ 7408039 w 7424153"/>
              <a:gd name="connsiteY3" fmla="*/ 23867 h 1897904"/>
              <a:gd name="connsiteX4" fmla="*/ 7421485 w 7424153"/>
              <a:gd name="connsiteY4" fmla="*/ 611842 h 1897904"/>
              <a:gd name="connsiteX5" fmla="*/ 5323745 w 7424153"/>
              <a:gd name="connsiteY5" fmla="*/ 699663 h 1897904"/>
              <a:gd name="connsiteX6" fmla="*/ 3199110 w 7424153"/>
              <a:gd name="connsiteY6" fmla="*/ 1035839 h 1897904"/>
              <a:gd name="connsiteX7" fmla="*/ 1269457 w 7424153"/>
              <a:gd name="connsiteY7" fmla="*/ 1748118 h 1897904"/>
              <a:gd name="connsiteX8" fmla="*/ 5112 w 7424153"/>
              <a:gd name="connsiteY8" fmla="*/ 1597174 h 1897904"/>
              <a:gd name="connsiteX0" fmla="*/ 2256 w 7421297"/>
              <a:gd name="connsiteY0" fmla="*/ 1597174 h 1897904"/>
              <a:gd name="connsiteX1" fmla="*/ 11658 w 7421297"/>
              <a:gd name="connsiteY1" fmla="*/ 10421 h 1897904"/>
              <a:gd name="connsiteX2" fmla="*/ 3202977 w 7421297"/>
              <a:gd name="connsiteY2" fmla="*/ 0 h 1897904"/>
              <a:gd name="connsiteX3" fmla="*/ 7405183 w 7421297"/>
              <a:gd name="connsiteY3" fmla="*/ 23867 h 1897904"/>
              <a:gd name="connsiteX4" fmla="*/ 7418629 w 7421297"/>
              <a:gd name="connsiteY4" fmla="*/ 611842 h 1897904"/>
              <a:gd name="connsiteX5" fmla="*/ 5320889 w 7421297"/>
              <a:gd name="connsiteY5" fmla="*/ 699663 h 1897904"/>
              <a:gd name="connsiteX6" fmla="*/ 3196254 w 7421297"/>
              <a:gd name="connsiteY6" fmla="*/ 1035839 h 1897904"/>
              <a:gd name="connsiteX7" fmla="*/ 1266601 w 7421297"/>
              <a:gd name="connsiteY7" fmla="*/ 1748118 h 1897904"/>
              <a:gd name="connsiteX8" fmla="*/ 2256 w 7421297"/>
              <a:gd name="connsiteY8" fmla="*/ 1597174 h 1897904"/>
              <a:gd name="connsiteX0" fmla="*/ 2256 w 7421297"/>
              <a:gd name="connsiteY0" fmla="*/ 1597174 h 1897904"/>
              <a:gd name="connsiteX1" fmla="*/ 11658 w 7421297"/>
              <a:gd name="connsiteY1" fmla="*/ 23868 h 1897904"/>
              <a:gd name="connsiteX2" fmla="*/ 3202977 w 7421297"/>
              <a:gd name="connsiteY2" fmla="*/ 0 h 1897904"/>
              <a:gd name="connsiteX3" fmla="*/ 7405183 w 7421297"/>
              <a:gd name="connsiteY3" fmla="*/ 23867 h 1897904"/>
              <a:gd name="connsiteX4" fmla="*/ 7418629 w 7421297"/>
              <a:gd name="connsiteY4" fmla="*/ 611842 h 1897904"/>
              <a:gd name="connsiteX5" fmla="*/ 5320889 w 7421297"/>
              <a:gd name="connsiteY5" fmla="*/ 699663 h 1897904"/>
              <a:gd name="connsiteX6" fmla="*/ 3196254 w 7421297"/>
              <a:gd name="connsiteY6" fmla="*/ 1035839 h 1897904"/>
              <a:gd name="connsiteX7" fmla="*/ 1266601 w 7421297"/>
              <a:gd name="connsiteY7" fmla="*/ 1748118 h 1897904"/>
              <a:gd name="connsiteX8" fmla="*/ 2256 w 7421297"/>
              <a:gd name="connsiteY8" fmla="*/ 1597174 h 1897904"/>
              <a:gd name="connsiteX0" fmla="*/ 2256 w 7421297"/>
              <a:gd name="connsiteY0" fmla="*/ 1597174 h 1897904"/>
              <a:gd name="connsiteX1" fmla="*/ 11658 w 7421297"/>
              <a:gd name="connsiteY1" fmla="*/ 23868 h 1897904"/>
              <a:gd name="connsiteX2" fmla="*/ 3202977 w 7421297"/>
              <a:gd name="connsiteY2" fmla="*/ 0 h 1897904"/>
              <a:gd name="connsiteX3" fmla="*/ 7405183 w 7421297"/>
              <a:gd name="connsiteY3" fmla="*/ 23867 h 1897904"/>
              <a:gd name="connsiteX4" fmla="*/ 7418629 w 7421297"/>
              <a:gd name="connsiteY4" fmla="*/ 611842 h 1897904"/>
              <a:gd name="connsiteX5" fmla="*/ 5320889 w 7421297"/>
              <a:gd name="connsiteY5" fmla="*/ 699663 h 1897904"/>
              <a:gd name="connsiteX6" fmla="*/ 3196254 w 7421297"/>
              <a:gd name="connsiteY6" fmla="*/ 1035839 h 1897904"/>
              <a:gd name="connsiteX7" fmla="*/ 1266601 w 7421297"/>
              <a:gd name="connsiteY7" fmla="*/ 1748118 h 1897904"/>
              <a:gd name="connsiteX8" fmla="*/ 2256 w 7421297"/>
              <a:gd name="connsiteY8" fmla="*/ 1597174 h 1897904"/>
              <a:gd name="connsiteX0" fmla="*/ 0 w 7419041"/>
              <a:gd name="connsiteY0" fmla="*/ 1597174 h 1850832"/>
              <a:gd name="connsiteX1" fmla="*/ 9402 w 7419041"/>
              <a:gd name="connsiteY1" fmla="*/ 23868 h 1850832"/>
              <a:gd name="connsiteX2" fmla="*/ 3200721 w 7419041"/>
              <a:gd name="connsiteY2" fmla="*/ 0 h 1850832"/>
              <a:gd name="connsiteX3" fmla="*/ 7402927 w 7419041"/>
              <a:gd name="connsiteY3" fmla="*/ 23867 h 1850832"/>
              <a:gd name="connsiteX4" fmla="*/ 7416373 w 7419041"/>
              <a:gd name="connsiteY4" fmla="*/ 611842 h 1850832"/>
              <a:gd name="connsiteX5" fmla="*/ 5318633 w 7419041"/>
              <a:gd name="connsiteY5" fmla="*/ 699663 h 1850832"/>
              <a:gd name="connsiteX6" fmla="*/ 3193998 w 7419041"/>
              <a:gd name="connsiteY6" fmla="*/ 1035839 h 1850832"/>
              <a:gd name="connsiteX7" fmla="*/ 1264345 w 7419041"/>
              <a:gd name="connsiteY7" fmla="*/ 1748118 h 1850832"/>
              <a:gd name="connsiteX8" fmla="*/ 0 w 7419041"/>
              <a:gd name="connsiteY8" fmla="*/ 1597174 h 185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9041" h="1850832">
                <a:moveTo>
                  <a:pt x="0" y="1597174"/>
                </a:moveTo>
                <a:cubicBezTo>
                  <a:pt x="6134" y="1027411"/>
                  <a:pt x="12964" y="1029652"/>
                  <a:pt x="9402" y="23868"/>
                </a:cubicBezTo>
                <a:lnTo>
                  <a:pt x="3200721" y="0"/>
                </a:lnTo>
                <a:lnTo>
                  <a:pt x="7402927" y="23867"/>
                </a:lnTo>
                <a:cubicBezTo>
                  <a:pt x="7379394" y="612176"/>
                  <a:pt x="7427578" y="588856"/>
                  <a:pt x="7416373" y="611842"/>
                </a:cubicBezTo>
                <a:cubicBezTo>
                  <a:pt x="7444388" y="569329"/>
                  <a:pt x="7284943" y="1092990"/>
                  <a:pt x="5318633" y="699663"/>
                </a:cubicBezTo>
                <a:cubicBezTo>
                  <a:pt x="4627807" y="582071"/>
                  <a:pt x="3665766" y="856614"/>
                  <a:pt x="3193998" y="1035839"/>
                </a:cubicBezTo>
                <a:cubicBezTo>
                  <a:pt x="2722230" y="1215064"/>
                  <a:pt x="1796678" y="1654562"/>
                  <a:pt x="1264345" y="1748118"/>
                </a:cubicBezTo>
                <a:cubicBezTo>
                  <a:pt x="732012" y="1841674"/>
                  <a:pt x="51921" y="1978679"/>
                  <a:pt x="0" y="1597174"/>
                </a:cubicBezTo>
                <a:close/>
              </a:path>
            </a:pathLst>
          </a:custGeom>
          <a:solidFill>
            <a:srgbClr val="8A48D4"/>
          </a:solidFill>
          <a:ln>
            <a:solidFill>
              <a:srgbClr val="8A48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8A48D4"/>
              </a:solidFill>
            </a:endParaRPr>
          </a:p>
        </p:txBody>
      </p:sp>
      <p:pic>
        <p:nvPicPr>
          <p:cNvPr id="23" name="Robnei.blog">
            <a:extLst>
              <a:ext uri="{FF2B5EF4-FFF2-40B4-BE49-F238E27FC236}">
                <a16:creationId xmlns="" xmlns:a16="http://schemas.microsoft.com/office/drawing/2014/main" id="{6B340FAA-30EA-7C9C-37C5-40AD1FBC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4496747"/>
            <a:ext cx="2993572" cy="5097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obnei.blog">
            <a:extLst>
              <a:ext uri="{FF2B5EF4-FFF2-40B4-BE49-F238E27FC236}">
                <a16:creationId xmlns="" xmlns:a16="http://schemas.microsoft.com/office/drawing/2014/main" id="{AFC4BAB5-1FB8-2390-E5F4-8C0112182D94}"/>
              </a:ext>
            </a:extLst>
          </p:cNvPr>
          <p:cNvSpPr/>
          <p:nvPr/>
        </p:nvSpPr>
        <p:spPr>
          <a:xfrm>
            <a:off x="-15061" y="-37315"/>
            <a:ext cx="6873689" cy="1850832"/>
          </a:xfrm>
          <a:custGeom>
            <a:avLst/>
            <a:gdLst>
              <a:gd name="connsiteX0" fmla="*/ 0 w 7113494"/>
              <a:gd name="connsiteY0" fmla="*/ 800100 h 1600200"/>
              <a:gd name="connsiteX1" fmla="*/ 3556747 w 7113494"/>
              <a:gd name="connsiteY1" fmla="*/ 0 h 1600200"/>
              <a:gd name="connsiteX2" fmla="*/ 7113494 w 7113494"/>
              <a:gd name="connsiteY2" fmla="*/ 800100 h 1600200"/>
              <a:gd name="connsiteX3" fmla="*/ 3556747 w 7113494"/>
              <a:gd name="connsiteY3" fmla="*/ 1600200 h 1600200"/>
              <a:gd name="connsiteX4" fmla="*/ 0 w 7113494"/>
              <a:gd name="connsiteY4" fmla="*/ 800100 h 1600200"/>
              <a:gd name="connsiteX0" fmla="*/ 72330 w 7185824"/>
              <a:gd name="connsiteY0" fmla="*/ 800100 h 2151530"/>
              <a:gd name="connsiteX1" fmla="*/ 3629077 w 7185824"/>
              <a:gd name="connsiteY1" fmla="*/ 0 h 2151530"/>
              <a:gd name="connsiteX2" fmla="*/ 7185824 w 7185824"/>
              <a:gd name="connsiteY2" fmla="*/ 800100 h 2151530"/>
              <a:gd name="connsiteX3" fmla="*/ 2123007 w 7185824"/>
              <a:gd name="connsiteY3" fmla="*/ 2151530 h 2151530"/>
              <a:gd name="connsiteX4" fmla="*/ 72330 w 7185824"/>
              <a:gd name="connsiteY4" fmla="*/ 800100 h 2151530"/>
              <a:gd name="connsiteX0" fmla="*/ 28155 w 7163743"/>
              <a:gd name="connsiteY0" fmla="*/ 800100 h 2153239"/>
              <a:gd name="connsiteX1" fmla="*/ 3584902 w 7163743"/>
              <a:gd name="connsiteY1" fmla="*/ 0 h 2153239"/>
              <a:gd name="connsiteX2" fmla="*/ 7141649 w 7163743"/>
              <a:gd name="connsiteY2" fmla="*/ 800100 h 2153239"/>
              <a:gd name="connsiteX3" fmla="*/ 4909438 w 7163743"/>
              <a:gd name="connsiteY3" fmla="*/ 1076181 h 2153239"/>
              <a:gd name="connsiteX4" fmla="*/ 2078832 w 7163743"/>
              <a:gd name="connsiteY4" fmla="*/ 2151530 h 2153239"/>
              <a:gd name="connsiteX5" fmla="*/ 28155 w 7163743"/>
              <a:gd name="connsiteY5" fmla="*/ 800100 h 2153239"/>
              <a:gd name="connsiteX0" fmla="*/ 28155 w 7496457"/>
              <a:gd name="connsiteY0" fmla="*/ 811015 h 2164154"/>
              <a:gd name="connsiteX1" fmla="*/ 3584902 w 7496457"/>
              <a:gd name="connsiteY1" fmla="*/ 10915 h 2164154"/>
              <a:gd name="connsiteX2" fmla="*/ 7477825 w 7496457"/>
              <a:gd name="connsiteY2" fmla="*/ 1375791 h 2164154"/>
              <a:gd name="connsiteX3" fmla="*/ 4909438 w 7496457"/>
              <a:gd name="connsiteY3" fmla="*/ 1087096 h 2164154"/>
              <a:gd name="connsiteX4" fmla="*/ 2078832 w 7496457"/>
              <a:gd name="connsiteY4" fmla="*/ 2162445 h 2164154"/>
              <a:gd name="connsiteX5" fmla="*/ 28155 w 7496457"/>
              <a:gd name="connsiteY5" fmla="*/ 811015 h 2164154"/>
              <a:gd name="connsiteX0" fmla="*/ 28155 w 7483600"/>
              <a:gd name="connsiteY0" fmla="*/ 811015 h 2164154"/>
              <a:gd name="connsiteX1" fmla="*/ 3584902 w 7483600"/>
              <a:gd name="connsiteY1" fmla="*/ 10915 h 2164154"/>
              <a:gd name="connsiteX2" fmla="*/ 7477825 w 7483600"/>
              <a:gd name="connsiteY2" fmla="*/ 1375791 h 2164154"/>
              <a:gd name="connsiteX3" fmla="*/ 4909438 w 7483600"/>
              <a:gd name="connsiteY3" fmla="*/ 1087096 h 2164154"/>
              <a:gd name="connsiteX4" fmla="*/ 2078832 w 7483600"/>
              <a:gd name="connsiteY4" fmla="*/ 2162445 h 2164154"/>
              <a:gd name="connsiteX5" fmla="*/ 28155 w 7483600"/>
              <a:gd name="connsiteY5" fmla="*/ 811015 h 2164154"/>
              <a:gd name="connsiteX0" fmla="*/ 25923 w 7481368"/>
              <a:gd name="connsiteY0" fmla="*/ 811015 h 2174333"/>
              <a:gd name="connsiteX1" fmla="*/ 3582670 w 7481368"/>
              <a:gd name="connsiteY1" fmla="*/ 10915 h 2174333"/>
              <a:gd name="connsiteX2" fmla="*/ 7475593 w 7481368"/>
              <a:gd name="connsiteY2" fmla="*/ 1375791 h 2174333"/>
              <a:gd name="connsiteX3" fmla="*/ 4907206 w 7481368"/>
              <a:gd name="connsiteY3" fmla="*/ 1087096 h 2174333"/>
              <a:gd name="connsiteX4" fmla="*/ 4006253 w 7481368"/>
              <a:gd name="connsiteY4" fmla="*/ 1450166 h 2174333"/>
              <a:gd name="connsiteX5" fmla="*/ 2076600 w 7481368"/>
              <a:gd name="connsiteY5" fmla="*/ 2162445 h 2174333"/>
              <a:gd name="connsiteX6" fmla="*/ 25923 w 7481368"/>
              <a:gd name="connsiteY6" fmla="*/ 811015 h 2174333"/>
              <a:gd name="connsiteX0" fmla="*/ 25923 w 7488792"/>
              <a:gd name="connsiteY0" fmla="*/ 811015 h 2174333"/>
              <a:gd name="connsiteX1" fmla="*/ 3582670 w 7488792"/>
              <a:gd name="connsiteY1" fmla="*/ 10915 h 2174333"/>
              <a:gd name="connsiteX2" fmla="*/ 7475593 w 7488792"/>
              <a:gd name="connsiteY2" fmla="*/ 1375791 h 2174333"/>
              <a:gd name="connsiteX3" fmla="*/ 6009865 w 7488792"/>
              <a:gd name="connsiteY3" fmla="*/ 979519 h 2174333"/>
              <a:gd name="connsiteX4" fmla="*/ 4006253 w 7488792"/>
              <a:gd name="connsiteY4" fmla="*/ 1450166 h 2174333"/>
              <a:gd name="connsiteX5" fmla="*/ 2076600 w 7488792"/>
              <a:gd name="connsiteY5" fmla="*/ 2162445 h 2174333"/>
              <a:gd name="connsiteX6" fmla="*/ 25923 w 7488792"/>
              <a:gd name="connsiteY6" fmla="*/ 811015 h 2174333"/>
              <a:gd name="connsiteX0" fmla="*/ 25923 w 7488792"/>
              <a:gd name="connsiteY0" fmla="*/ 811015 h 2174333"/>
              <a:gd name="connsiteX1" fmla="*/ 3582670 w 7488792"/>
              <a:gd name="connsiteY1" fmla="*/ 10915 h 2174333"/>
              <a:gd name="connsiteX2" fmla="*/ 7475593 w 7488792"/>
              <a:gd name="connsiteY2" fmla="*/ 1375791 h 2174333"/>
              <a:gd name="connsiteX3" fmla="*/ 6009865 w 7488792"/>
              <a:gd name="connsiteY3" fmla="*/ 979519 h 2174333"/>
              <a:gd name="connsiteX4" fmla="*/ 4006253 w 7488792"/>
              <a:gd name="connsiteY4" fmla="*/ 1450166 h 2174333"/>
              <a:gd name="connsiteX5" fmla="*/ 2076600 w 7488792"/>
              <a:gd name="connsiteY5" fmla="*/ 2162445 h 2174333"/>
              <a:gd name="connsiteX6" fmla="*/ 25923 w 7488792"/>
              <a:gd name="connsiteY6" fmla="*/ 811015 h 2174333"/>
              <a:gd name="connsiteX0" fmla="*/ 25923 w 7487178"/>
              <a:gd name="connsiteY0" fmla="*/ 811015 h 2174333"/>
              <a:gd name="connsiteX1" fmla="*/ 3582670 w 7487178"/>
              <a:gd name="connsiteY1" fmla="*/ 10915 h 2174333"/>
              <a:gd name="connsiteX2" fmla="*/ 7475593 w 7487178"/>
              <a:gd name="connsiteY2" fmla="*/ 1375791 h 2174333"/>
              <a:gd name="connsiteX3" fmla="*/ 5888841 w 7487178"/>
              <a:gd name="connsiteY3" fmla="*/ 1100543 h 2174333"/>
              <a:gd name="connsiteX4" fmla="*/ 4006253 w 7487178"/>
              <a:gd name="connsiteY4" fmla="*/ 1450166 h 2174333"/>
              <a:gd name="connsiteX5" fmla="*/ 2076600 w 7487178"/>
              <a:gd name="connsiteY5" fmla="*/ 2162445 h 2174333"/>
              <a:gd name="connsiteX6" fmla="*/ 25923 w 7487178"/>
              <a:gd name="connsiteY6" fmla="*/ 811015 h 2174333"/>
              <a:gd name="connsiteX0" fmla="*/ 25923 w 7487178"/>
              <a:gd name="connsiteY0" fmla="*/ 811015 h 2174333"/>
              <a:gd name="connsiteX1" fmla="*/ 3582670 w 7487178"/>
              <a:gd name="connsiteY1" fmla="*/ 10915 h 2174333"/>
              <a:gd name="connsiteX2" fmla="*/ 7475593 w 7487178"/>
              <a:gd name="connsiteY2" fmla="*/ 1375791 h 2174333"/>
              <a:gd name="connsiteX3" fmla="*/ 5888841 w 7487178"/>
              <a:gd name="connsiteY3" fmla="*/ 1100543 h 2174333"/>
              <a:gd name="connsiteX4" fmla="*/ 4006253 w 7487178"/>
              <a:gd name="connsiteY4" fmla="*/ 1450166 h 2174333"/>
              <a:gd name="connsiteX5" fmla="*/ 2076600 w 7487178"/>
              <a:gd name="connsiteY5" fmla="*/ 2162445 h 2174333"/>
              <a:gd name="connsiteX6" fmla="*/ 25923 w 7487178"/>
              <a:gd name="connsiteY6" fmla="*/ 811015 h 2174333"/>
              <a:gd name="connsiteX0" fmla="*/ 25923 w 7488552"/>
              <a:gd name="connsiteY0" fmla="*/ 811015 h 2174333"/>
              <a:gd name="connsiteX1" fmla="*/ 3582670 w 7488552"/>
              <a:gd name="connsiteY1" fmla="*/ 10915 h 2174333"/>
              <a:gd name="connsiteX2" fmla="*/ 7475593 w 7488552"/>
              <a:gd name="connsiteY2" fmla="*/ 1375791 h 2174333"/>
              <a:gd name="connsiteX3" fmla="*/ 5888841 w 7488552"/>
              <a:gd name="connsiteY3" fmla="*/ 1100543 h 2174333"/>
              <a:gd name="connsiteX4" fmla="*/ 4006253 w 7488552"/>
              <a:gd name="connsiteY4" fmla="*/ 1450166 h 2174333"/>
              <a:gd name="connsiteX5" fmla="*/ 2076600 w 7488552"/>
              <a:gd name="connsiteY5" fmla="*/ 2162445 h 2174333"/>
              <a:gd name="connsiteX6" fmla="*/ 25923 w 7488552"/>
              <a:gd name="connsiteY6" fmla="*/ 811015 h 2174333"/>
              <a:gd name="connsiteX0" fmla="*/ 25923 w 8262380"/>
              <a:gd name="connsiteY0" fmla="*/ 803543 h 2166861"/>
              <a:gd name="connsiteX1" fmla="*/ 3582670 w 8262380"/>
              <a:gd name="connsiteY1" fmla="*/ 3443 h 2166861"/>
              <a:gd name="connsiteX2" fmla="*/ 8255522 w 8262380"/>
              <a:gd name="connsiteY2" fmla="*/ 1099378 h 2166861"/>
              <a:gd name="connsiteX3" fmla="*/ 5888841 w 8262380"/>
              <a:gd name="connsiteY3" fmla="*/ 1093071 h 2166861"/>
              <a:gd name="connsiteX4" fmla="*/ 4006253 w 8262380"/>
              <a:gd name="connsiteY4" fmla="*/ 1442694 h 2166861"/>
              <a:gd name="connsiteX5" fmla="*/ 2076600 w 8262380"/>
              <a:gd name="connsiteY5" fmla="*/ 2154973 h 2166861"/>
              <a:gd name="connsiteX6" fmla="*/ 25923 w 8262380"/>
              <a:gd name="connsiteY6" fmla="*/ 803543 h 2166861"/>
              <a:gd name="connsiteX0" fmla="*/ 25923 w 8263640"/>
              <a:gd name="connsiteY0" fmla="*/ 803543 h 2166861"/>
              <a:gd name="connsiteX1" fmla="*/ 3582670 w 8263640"/>
              <a:gd name="connsiteY1" fmla="*/ 3443 h 2166861"/>
              <a:gd name="connsiteX2" fmla="*/ 8255522 w 8263640"/>
              <a:gd name="connsiteY2" fmla="*/ 1099378 h 2166861"/>
              <a:gd name="connsiteX3" fmla="*/ 6144335 w 8263640"/>
              <a:gd name="connsiteY3" fmla="*/ 1079624 h 2166861"/>
              <a:gd name="connsiteX4" fmla="*/ 4006253 w 8263640"/>
              <a:gd name="connsiteY4" fmla="*/ 1442694 h 2166861"/>
              <a:gd name="connsiteX5" fmla="*/ 2076600 w 8263640"/>
              <a:gd name="connsiteY5" fmla="*/ 2154973 h 2166861"/>
              <a:gd name="connsiteX6" fmla="*/ 25923 w 8263640"/>
              <a:gd name="connsiteY6" fmla="*/ 803543 h 2166861"/>
              <a:gd name="connsiteX0" fmla="*/ 25923 w 8264044"/>
              <a:gd name="connsiteY0" fmla="*/ 803543 h 2166861"/>
              <a:gd name="connsiteX1" fmla="*/ 3582670 w 8264044"/>
              <a:gd name="connsiteY1" fmla="*/ 3443 h 2166861"/>
              <a:gd name="connsiteX2" fmla="*/ 8255522 w 8264044"/>
              <a:gd name="connsiteY2" fmla="*/ 1099378 h 2166861"/>
              <a:gd name="connsiteX3" fmla="*/ 6144335 w 8264044"/>
              <a:gd name="connsiteY3" fmla="*/ 1079624 h 2166861"/>
              <a:gd name="connsiteX4" fmla="*/ 4006253 w 8264044"/>
              <a:gd name="connsiteY4" fmla="*/ 1442694 h 2166861"/>
              <a:gd name="connsiteX5" fmla="*/ 2076600 w 8264044"/>
              <a:gd name="connsiteY5" fmla="*/ 2154973 h 2166861"/>
              <a:gd name="connsiteX6" fmla="*/ 25923 w 8264044"/>
              <a:gd name="connsiteY6" fmla="*/ 803543 h 2166861"/>
              <a:gd name="connsiteX0" fmla="*/ 25923 w 8237325"/>
              <a:gd name="connsiteY0" fmla="*/ 801039 h 2164357"/>
              <a:gd name="connsiteX1" fmla="*/ 3582670 w 8237325"/>
              <a:gd name="connsiteY1" fmla="*/ 939 h 2164357"/>
              <a:gd name="connsiteX2" fmla="*/ 8228628 w 8237325"/>
              <a:gd name="connsiteY2" fmla="*/ 948956 h 2164357"/>
              <a:gd name="connsiteX3" fmla="*/ 6144335 w 8237325"/>
              <a:gd name="connsiteY3" fmla="*/ 1077120 h 2164357"/>
              <a:gd name="connsiteX4" fmla="*/ 4006253 w 8237325"/>
              <a:gd name="connsiteY4" fmla="*/ 1440190 h 2164357"/>
              <a:gd name="connsiteX5" fmla="*/ 2076600 w 8237325"/>
              <a:gd name="connsiteY5" fmla="*/ 2152469 h 2164357"/>
              <a:gd name="connsiteX6" fmla="*/ 25923 w 8237325"/>
              <a:gd name="connsiteY6" fmla="*/ 801039 h 2164357"/>
              <a:gd name="connsiteX0" fmla="*/ 40127 w 8251529"/>
              <a:gd name="connsiteY0" fmla="*/ 399633 h 1762951"/>
              <a:gd name="connsiteX1" fmla="*/ 4027180 w 8251529"/>
              <a:gd name="connsiteY1" fmla="*/ 2945 h 1762951"/>
              <a:gd name="connsiteX2" fmla="*/ 8242832 w 8251529"/>
              <a:gd name="connsiteY2" fmla="*/ 547550 h 1762951"/>
              <a:gd name="connsiteX3" fmla="*/ 6158539 w 8251529"/>
              <a:gd name="connsiteY3" fmla="*/ 675714 h 1762951"/>
              <a:gd name="connsiteX4" fmla="*/ 4020457 w 8251529"/>
              <a:gd name="connsiteY4" fmla="*/ 1038784 h 1762951"/>
              <a:gd name="connsiteX5" fmla="*/ 2090804 w 8251529"/>
              <a:gd name="connsiteY5" fmla="*/ 1751063 h 1762951"/>
              <a:gd name="connsiteX6" fmla="*/ 40127 w 8251529"/>
              <a:gd name="connsiteY6" fmla="*/ 399633 h 1762951"/>
              <a:gd name="connsiteX0" fmla="*/ 40127 w 8251529"/>
              <a:gd name="connsiteY0" fmla="*/ 400823 h 1764141"/>
              <a:gd name="connsiteX1" fmla="*/ 4027180 w 8251529"/>
              <a:gd name="connsiteY1" fmla="*/ 4135 h 1764141"/>
              <a:gd name="connsiteX2" fmla="*/ 8242832 w 8251529"/>
              <a:gd name="connsiteY2" fmla="*/ 548740 h 1764141"/>
              <a:gd name="connsiteX3" fmla="*/ 6158539 w 8251529"/>
              <a:gd name="connsiteY3" fmla="*/ 676904 h 1764141"/>
              <a:gd name="connsiteX4" fmla="*/ 4020457 w 8251529"/>
              <a:gd name="connsiteY4" fmla="*/ 1039974 h 1764141"/>
              <a:gd name="connsiteX5" fmla="*/ 2090804 w 8251529"/>
              <a:gd name="connsiteY5" fmla="*/ 1752253 h 1764141"/>
              <a:gd name="connsiteX6" fmla="*/ 40127 w 8251529"/>
              <a:gd name="connsiteY6" fmla="*/ 400823 h 1764141"/>
              <a:gd name="connsiteX0" fmla="*/ 40127 w 8251529"/>
              <a:gd name="connsiteY0" fmla="*/ 396703 h 1760021"/>
              <a:gd name="connsiteX1" fmla="*/ 4027180 w 8251529"/>
              <a:gd name="connsiteY1" fmla="*/ 15 h 1760021"/>
              <a:gd name="connsiteX2" fmla="*/ 8242832 w 8251529"/>
              <a:gd name="connsiteY2" fmla="*/ 544620 h 1760021"/>
              <a:gd name="connsiteX3" fmla="*/ 6158539 w 8251529"/>
              <a:gd name="connsiteY3" fmla="*/ 672784 h 1760021"/>
              <a:gd name="connsiteX4" fmla="*/ 4020457 w 8251529"/>
              <a:gd name="connsiteY4" fmla="*/ 1035854 h 1760021"/>
              <a:gd name="connsiteX5" fmla="*/ 2090804 w 8251529"/>
              <a:gd name="connsiteY5" fmla="*/ 1748133 h 1760021"/>
              <a:gd name="connsiteX6" fmla="*/ 40127 w 8251529"/>
              <a:gd name="connsiteY6" fmla="*/ 396703 h 1760021"/>
              <a:gd name="connsiteX0" fmla="*/ 180158 w 8391560"/>
              <a:gd name="connsiteY0" fmla="*/ 396703 h 1777421"/>
              <a:gd name="connsiteX1" fmla="*/ 4167211 w 8391560"/>
              <a:gd name="connsiteY1" fmla="*/ 15 h 1777421"/>
              <a:gd name="connsiteX2" fmla="*/ 8382863 w 8391560"/>
              <a:gd name="connsiteY2" fmla="*/ 544620 h 1777421"/>
              <a:gd name="connsiteX3" fmla="*/ 6298570 w 8391560"/>
              <a:gd name="connsiteY3" fmla="*/ 672784 h 1777421"/>
              <a:gd name="connsiteX4" fmla="*/ 4160488 w 8391560"/>
              <a:gd name="connsiteY4" fmla="*/ 1035854 h 1777421"/>
              <a:gd name="connsiteX5" fmla="*/ 2230835 w 8391560"/>
              <a:gd name="connsiteY5" fmla="*/ 1748133 h 1777421"/>
              <a:gd name="connsiteX6" fmla="*/ 839065 w 8391560"/>
              <a:gd name="connsiteY6" fmla="*/ 1516506 h 1777421"/>
              <a:gd name="connsiteX7" fmla="*/ 180158 w 8391560"/>
              <a:gd name="connsiteY7" fmla="*/ 396703 h 1777421"/>
              <a:gd name="connsiteX0" fmla="*/ 403741 w 7821766"/>
              <a:gd name="connsiteY0" fmla="*/ 161369 h 1864817"/>
              <a:gd name="connsiteX1" fmla="*/ 3597417 w 7821766"/>
              <a:gd name="connsiteY1" fmla="*/ 87411 h 1864817"/>
              <a:gd name="connsiteX2" fmla="*/ 7813069 w 7821766"/>
              <a:gd name="connsiteY2" fmla="*/ 632016 h 1864817"/>
              <a:gd name="connsiteX3" fmla="*/ 5728776 w 7821766"/>
              <a:gd name="connsiteY3" fmla="*/ 760180 h 1864817"/>
              <a:gd name="connsiteX4" fmla="*/ 3590694 w 7821766"/>
              <a:gd name="connsiteY4" fmla="*/ 1123250 h 1864817"/>
              <a:gd name="connsiteX5" fmla="*/ 1661041 w 7821766"/>
              <a:gd name="connsiteY5" fmla="*/ 1835529 h 1864817"/>
              <a:gd name="connsiteX6" fmla="*/ 269271 w 7821766"/>
              <a:gd name="connsiteY6" fmla="*/ 1603902 h 1864817"/>
              <a:gd name="connsiteX7" fmla="*/ 403741 w 7821766"/>
              <a:gd name="connsiteY7" fmla="*/ 161369 h 1864817"/>
              <a:gd name="connsiteX0" fmla="*/ 389306 w 7807331"/>
              <a:gd name="connsiteY0" fmla="*/ 107306 h 1810754"/>
              <a:gd name="connsiteX1" fmla="*/ 3582982 w 7807331"/>
              <a:gd name="connsiteY1" fmla="*/ 33348 h 1810754"/>
              <a:gd name="connsiteX2" fmla="*/ 7798634 w 7807331"/>
              <a:gd name="connsiteY2" fmla="*/ 577953 h 1810754"/>
              <a:gd name="connsiteX3" fmla="*/ 5714341 w 7807331"/>
              <a:gd name="connsiteY3" fmla="*/ 706117 h 1810754"/>
              <a:gd name="connsiteX4" fmla="*/ 3576259 w 7807331"/>
              <a:gd name="connsiteY4" fmla="*/ 1069187 h 1810754"/>
              <a:gd name="connsiteX5" fmla="*/ 1646606 w 7807331"/>
              <a:gd name="connsiteY5" fmla="*/ 1781466 h 1810754"/>
              <a:gd name="connsiteX6" fmla="*/ 254836 w 7807331"/>
              <a:gd name="connsiteY6" fmla="*/ 1549839 h 1810754"/>
              <a:gd name="connsiteX7" fmla="*/ 389306 w 7807331"/>
              <a:gd name="connsiteY7" fmla="*/ 107306 h 1810754"/>
              <a:gd name="connsiteX0" fmla="*/ 396681 w 7801259"/>
              <a:gd name="connsiteY0" fmla="*/ 54757 h 1852335"/>
              <a:gd name="connsiteX1" fmla="*/ 3576910 w 7801259"/>
              <a:gd name="connsiteY1" fmla="*/ 74929 h 1852335"/>
              <a:gd name="connsiteX2" fmla="*/ 7792562 w 7801259"/>
              <a:gd name="connsiteY2" fmla="*/ 619534 h 1852335"/>
              <a:gd name="connsiteX3" fmla="*/ 5708269 w 7801259"/>
              <a:gd name="connsiteY3" fmla="*/ 747698 h 1852335"/>
              <a:gd name="connsiteX4" fmla="*/ 3570187 w 7801259"/>
              <a:gd name="connsiteY4" fmla="*/ 1110768 h 1852335"/>
              <a:gd name="connsiteX5" fmla="*/ 1640534 w 7801259"/>
              <a:gd name="connsiteY5" fmla="*/ 1823047 h 1852335"/>
              <a:gd name="connsiteX6" fmla="*/ 248764 w 7801259"/>
              <a:gd name="connsiteY6" fmla="*/ 1591420 h 1852335"/>
              <a:gd name="connsiteX7" fmla="*/ 396681 w 7801259"/>
              <a:gd name="connsiteY7" fmla="*/ 54757 h 1852335"/>
              <a:gd name="connsiteX0" fmla="*/ 406083 w 7810661"/>
              <a:gd name="connsiteY0" fmla="*/ 23407 h 1820985"/>
              <a:gd name="connsiteX1" fmla="*/ 3586312 w 7810661"/>
              <a:gd name="connsiteY1" fmla="*/ 43579 h 1820985"/>
              <a:gd name="connsiteX2" fmla="*/ 7801964 w 7810661"/>
              <a:gd name="connsiteY2" fmla="*/ 588184 h 1820985"/>
              <a:gd name="connsiteX3" fmla="*/ 5717671 w 7810661"/>
              <a:gd name="connsiteY3" fmla="*/ 716348 h 1820985"/>
              <a:gd name="connsiteX4" fmla="*/ 3579589 w 7810661"/>
              <a:gd name="connsiteY4" fmla="*/ 1079418 h 1820985"/>
              <a:gd name="connsiteX5" fmla="*/ 1649936 w 7810661"/>
              <a:gd name="connsiteY5" fmla="*/ 1791697 h 1820985"/>
              <a:gd name="connsiteX6" fmla="*/ 258166 w 7810661"/>
              <a:gd name="connsiteY6" fmla="*/ 1560070 h 1820985"/>
              <a:gd name="connsiteX7" fmla="*/ 406083 w 7810661"/>
              <a:gd name="connsiteY7" fmla="*/ 23407 h 1820985"/>
              <a:gd name="connsiteX0" fmla="*/ 444415 w 7781758"/>
              <a:gd name="connsiteY0" fmla="*/ 1509 h 1839428"/>
              <a:gd name="connsiteX1" fmla="*/ 3557409 w 7781758"/>
              <a:gd name="connsiteY1" fmla="*/ 62022 h 1839428"/>
              <a:gd name="connsiteX2" fmla="*/ 7773061 w 7781758"/>
              <a:gd name="connsiteY2" fmla="*/ 606627 h 1839428"/>
              <a:gd name="connsiteX3" fmla="*/ 5688768 w 7781758"/>
              <a:gd name="connsiteY3" fmla="*/ 734791 h 1839428"/>
              <a:gd name="connsiteX4" fmla="*/ 3550686 w 7781758"/>
              <a:gd name="connsiteY4" fmla="*/ 1097861 h 1839428"/>
              <a:gd name="connsiteX5" fmla="*/ 1621033 w 7781758"/>
              <a:gd name="connsiteY5" fmla="*/ 1810140 h 1839428"/>
              <a:gd name="connsiteX6" fmla="*/ 229263 w 7781758"/>
              <a:gd name="connsiteY6" fmla="*/ 1578513 h 1839428"/>
              <a:gd name="connsiteX7" fmla="*/ 444415 w 7781758"/>
              <a:gd name="connsiteY7" fmla="*/ 1509 h 1839428"/>
              <a:gd name="connsiteX0" fmla="*/ 444415 w 8090650"/>
              <a:gd name="connsiteY0" fmla="*/ 143 h 1838062"/>
              <a:gd name="connsiteX1" fmla="*/ 3557409 w 8090650"/>
              <a:gd name="connsiteY1" fmla="*/ 60656 h 1838062"/>
              <a:gd name="connsiteX2" fmla="*/ 7759615 w 8090650"/>
              <a:gd name="connsiteY2" fmla="*/ 84523 h 1838062"/>
              <a:gd name="connsiteX3" fmla="*/ 7773061 w 8090650"/>
              <a:gd name="connsiteY3" fmla="*/ 605261 h 1838062"/>
              <a:gd name="connsiteX4" fmla="*/ 5688768 w 8090650"/>
              <a:gd name="connsiteY4" fmla="*/ 733425 h 1838062"/>
              <a:gd name="connsiteX5" fmla="*/ 3550686 w 8090650"/>
              <a:gd name="connsiteY5" fmla="*/ 1096495 h 1838062"/>
              <a:gd name="connsiteX6" fmla="*/ 1621033 w 8090650"/>
              <a:gd name="connsiteY6" fmla="*/ 1808774 h 1838062"/>
              <a:gd name="connsiteX7" fmla="*/ 229263 w 8090650"/>
              <a:gd name="connsiteY7" fmla="*/ 1577147 h 1838062"/>
              <a:gd name="connsiteX8" fmla="*/ 444415 w 8090650"/>
              <a:gd name="connsiteY8" fmla="*/ 143 h 1838062"/>
              <a:gd name="connsiteX0" fmla="*/ 444415 w 7795070"/>
              <a:gd name="connsiteY0" fmla="*/ 143 h 1838062"/>
              <a:gd name="connsiteX1" fmla="*/ 3557409 w 7795070"/>
              <a:gd name="connsiteY1" fmla="*/ 60656 h 1838062"/>
              <a:gd name="connsiteX2" fmla="*/ 7759615 w 7795070"/>
              <a:gd name="connsiteY2" fmla="*/ 84523 h 1838062"/>
              <a:gd name="connsiteX3" fmla="*/ 7773061 w 7795070"/>
              <a:gd name="connsiteY3" fmla="*/ 605261 h 1838062"/>
              <a:gd name="connsiteX4" fmla="*/ 5688768 w 7795070"/>
              <a:gd name="connsiteY4" fmla="*/ 733425 h 1838062"/>
              <a:gd name="connsiteX5" fmla="*/ 3550686 w 7795070"/>
              <a:gd name="connsiteY5" fmla="*/ 1096495 h 1838062"/>
              <a:gd name="connsiteX6" fmla="*/ 1621033 w 7795070"/>
              <a:gd name="connsiteY6" fmla="*/ 1808774 h 1838062"/>
              <a:gd name="connsiteX7" fmla="*/ 229263 w 7795070"/>
              <a:gd name="connsiteY7" fmla="*/ 1577147 h 1838062"/>
              <a:gd name="connsiteX8" fmla="*/ 444415 w 7795070"/>
              <a:gd name="connsiteY8" fmla="*/ 143 h 1838062"/>
              <a:gd name="connsiteX0" fmla="*/ 444415 w 7795070"/>
              <a:gd name="connsiteY0" fmla="*/ 143 h 1838062"/>
              <a:gd name="connsiteX1" fmla="*/ 3557409 w 7795070"/>
              <a:gd name="connsiteY1" fmla="*/ 60656 h 1838062"/>
              <a:gd name="connsiteX2" fmla="*/ 7759615 w 7795070"/>
              <a:gd name="connsiteY2" fmla="*/ 84523 h 1838062"/>
              <a:gd name="connsiteX3" fmla="*/ 7773061 w 7795070"/>
              <a:gd name="connsiteY3" fmla="*/ 605261 h 1838062"/>
              <a:gd name="connsiteX4" fmla="*/ 5688768 w 7795070"/>
              <a:gd name="connsiteY4" fmla="*/ 733425 h 1838062"/>
              <a:gd name="connsiteX5" fmla="*/ 3550686 w 7795070"/>
              <a:gd name="connsiteY5" fmla="*/ 1096495 h 1838062"/>
              <a:gd name="connsiteX6" fmla="*/ 1621033 w 7795070"/>
              <a:gd name="connsiteY6" fmla="*/ 1808774 h 1838062"/>
              <a:gd name="connsiteX7" fmla="*/ 229263 w 7795070"/>
              <a:gd name="connsiteY7" fmla="*/ 1577147 h 1838062"/>
              <a:gd name="connsiteX8" fmla="*/ 444415 w 7795070"/>
              <a:gd name="connsiteY8" fmla="*/ 143 h 1838062"/>
              <a:gd name="connsiteX0" fmla="*/ 329694 w 7908949"/>
              <a:gd name="connsiteY0" fmla="*/ 141 h 1851507"/>
              <a:gd name="connsiteX1" fmla="*/ 3671288 w 7908949"/>
              <a:gd name="connsiteY1" fmla="*/ 74101 h 1851507"/>
              <a:gd name="connsiteX2" fmla="*/ 7873494 w 7908949"/>
              <a:gd name="connsiteY2" fmla="*/ 97968 h 1851507"/>
              <a:gd name="connsiteX3" fmla="*/ 7886940 w 7908949"/>
              <a:gd name="connsiteY3" fmla="*/ 618706 h 1851507"/>
              <a:gd name="connsiteX4" fmla="*/ 5802647 w 7908949"/>
              <a:gd name="connsiteY4" fmla="*/ 746870 h 1851507"/>
              <a:gd name="connsiteX5" fmla="*/ 3664565 w 7908949"/>
              <a:gd name="connsiteY5" fmla="*/ 1109940 h 1851507"/>
              <a:gd name="connsiteX6" fmla="*/ 1734912 w 7908949"/>
              <a:gd name="connsiteY6" fmla="*/ 1822219 h 1851507"/>
              <a:gd name="connsiteX7" fmla="*/ 343142 w 7908949"/>
              <a:gd name="connsiteY7" fmla="*/ 1590592 h 1851507"/>
              <a:gd name="connsiteX8" fmla="*/ 329694 w 7908949"/>
              <a:gd name="connsiteY8" fmla="*/ 141 h 1851507"/>
              <a:gd name="connsiteX0" fmla="*/ 136719 w 7715974"/>
              <a:gd name="connsiteY0" fmla="*/ 248777 h 2100143"/>
              <a:gd name="connsiteX1" fmla="*/ 3478313 w 7715974"/>
              <a:gd name="connsiteY1" fmla="*/ 322737 h 2100143"/>
              <a:gd name="connsiteX2" fmla="*/ 7680519 w 7715974"/>
              <a:gd name="connsiteY2" fmla="*/ 346604 h 2100143"/>
              <a:gd name="connsiteX3" fmla="*/ 7693965 w 7715974"/>
              <a:gd name="connsiteY3" fmla="*/ 867342 h 2100143"/>
              <a:gd name="connsiteX4" fmla="*/ 5609672 w 7715974"/>
              <a:gd name="connsiteY4" fmla="*/ 995506 h 2100143"/>
              <a:gd name="connsiteX5" fmla="*/ 3471590 w 7715974"/>
              <a:gd name="connsiteY5" fmla="*/ 1358576 h 2100143"/>
              <a:gd name="connsiteX6" fmla="*/ 1541937 w 7715974"/>
              <a:gd name="connsiteY6" fmla="*/ 2070855 h 2100143"/>
              <a:gd name="connsiteX7" fmla="*/ 150167 w 7715974"/>
              <a:gd name="connsiteY7" fmla="*/ 1839228 h 2100143"/>
              <a:gd name="connsiteX8" fmla="*/ 136719 w 7715974"/>
              <a:gd name="connsiteY8" fmla="*/ 248777 h 2100143"/>
              <a:gd name="connsiteX0" fmla="*/ 184 w 7579439"/>
              <a:gd name="connsiteY0" fmla="*/ 248777 h 2100143"/>
              <a:gd name="connsiteX1" fmla="*/ 3341778 w 7579439"/>
              <a:gd name="connsiteY1" fmla="*/ 322737 h 2100143"/>
              <a:gd name="connsiteX2" fmla="*/ 7543984 w 7579439"/>
              <a:gd name="connsiteY2" fmla="*/ 346604 h 2100143"/>
              <a:gd name="connsiteX3" fmla="*/ 7557430 w 7579439"/>
              <a:gd name="connsiteY3" fmla="*/ 867342 h 2100143"/>
              <a:gd name="connsiteX4" fmla="*/ 5473137 w 7579439"/>
              <a:gd name="connsiteY4" fmla="*/ 995506 h 2100143"/>
              <a:gd name="connsiteX5" fmla="*/ 3335055 w 7579439"/>
              <a:gd name="connsiteY5" fmla="*/ 1358576 h 2100143"/>
              <a:gd name="connsiteX6" fmla="*/ 1405402 w 7579439"/>
              <a:gd name="connsiteY6" fmla="*/ 2070855 h 2100143"/>
              <a:gd name="connsiteX7" fmla="*/ 13632 w 7579439"/>
              <a:gd name="connsiteY7" fmla="*/ 1839228 h 2100143"/>
              <a:gd name="connsiteX8" fmla="*/ 184 w 7579439"/>
              <a:gd name="connsiteY8" fmla="*/ 248777 h 2100143"/>
              <a:gd name="connsiteX0" fmla="*/ 35610 w 7614865"/>
              <a:gd name="connsiteY0" fmla="*/ 114870 h 1966236"/>
              <a:gd name="connsiteX1" fmla="*/ 519705 w 7614865"/>
              <a:gd name="connsiteY1" fmla="*/ 132016 h 1966236"/>
              <a:gd name="connsiteX2" fmla="*/ 3377204 w 7614865"/>
              <a:gd name="connsiteY2" fmla="*/ 188830 h 1966236"/>
              <a:gd name="connsiteX3" fmla="*/ 7579410 w 7614865"/>
              <a:gd name="connsiteY3" fmla="*/ 212697 h 1966236"/>
              <a:gd name="connsiteX4" fmla="*/ 7592856 w 7614865"/>
              <a:gd name="connsiteY4" fmla="*/ 733435 h 1966236"/>
              <a:gd name="connsiteX5" fmla="*/ 5508563 w 7614865"/>
              <a:gd name="connsiteY5" fmla="*/ 861599 h 1966236"/>
              <a:gd name="connsiteX6" fmla="*/ 3370481 w 7614865"/>
              <a:gd name="connsiteY6" fmla="*/ 1224669 h 1966236"/>
              <a:gd name="connsiteX7" fmla="*/ 1440828 w 7614865"/>
              <a:gd name="connsiteY7" fmla="*/ 1936948 h 1966236"/>
              <a:gd name="connsiteX8" fmla="*/ 49058 w 7614865"/>
              <a:gd name="connsiteY8" fmla="*/ 1705321 h 1966236"/>
              <a:gd name="connsiteX9" fmla="*/ 35610 w 7614865"/>
              <a:gd name="connsiteY9" fmla="*/ 114870 h 1966236"/>
              <a:gd name="connsiteX0" fmla="*/ 44224 w 7596585"/>
              <a:gd name="connsiteY0" fmla="*/ 125924 h 1936948"/>
              <a:gd name="connsiteX1" fmla="*/ 501425 w 7596585"/>
              <a:gd name="connsiteY1" fmla="*/ 102728 h 1936948"/>
              <a:gd name="connsiteX2" fmla="*/ 3358924 w 7596585"/>
              <a:gd name="connsiteY2" fmla="*/ 159542 h 1936948"/>
              <a:gd name="connsiteX3" fmla="*/ 7561130 w 7596585"/>
              <a:gd name="connsiteY3" fmla="*/ 183409 h 1936948"/>
              <a:gd name="connsiteX4" fmla="*/ 7574576 w 7596585"/>
              <a:gd name="connsiteY4" fmla="*/ 704147 h 1936948"/>
              <a:gd name="connsiteX5" fmla="*/ 5490283 w 7596585"/>
              <a:gd name="connsiteY5" fmla="*/ 832311 h 1936948"/>
              <a:gd name="connsiteX6" fmla="*/ 3352201 w 7596585"/>
              <a:gd name="connsiteY6" fmla="*/ 1195381 h 1936948"/>
              <a:gd name="connsiteX7" fmla="*/ 1422548 w 7596585"/>
              <a:gd name="connsiteY7" fmla="*/ 1907660 h 1936948"/>
              <a:gd name="connsiteX8" fmla="*/ 30778 w 7596585"/>
              <a:gd name="connsiteY8" fmla="*/ 1676033 h 1936948"/>
              <a:gd name="connsiteX9" fmla="*/ 44224 w 7596585"/>
              <a:gd name="connsiteY9" fmla="*/ 125924 h 1936948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465236 w 7571538"/>
              <a:gd name="connsiteY5" fmla="*/ 761757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357660 w 7571538"/>
              <a:gd name="connsiteY5" fmla="*/ 721416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357660 w 7571538"/>
              <a:gd name="connsiteY5" fmla="*/ 721416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357660 w 7571538"/>
              <a:gd name="connsiteY5" fmla="*/ 721416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1538"/>
              <a:gd name="connsiteY0" fmla="*/ 55370 h 1866394"/>
              <a:gd name="connsiteX1" fmla="*/ 476378 w 7571538"/>
              <a:gd name="connsiteY1" fmla="*/ 32174 h 1866394"/>
              <a:gd name="connsiteX2" fmla="*/ 3333877 w 7571538"/>
              <a:gd name="connsiteY2" fmla="*/ 88988 h 1866394"/>
              <a:gd name="connsiteX3" fmla="*/ 7536083 w 7571538"/>
              <a:gd name="connsiteY3" fmla="*/ 112855 h 1866394"/>
              <a:gd name="connsiteX4" fmla="*/ 7549529 w 7571538"/>
              <a:gd name="connsiteY4" fmla="*/ 633593 h 1866394"/>
              <a:gd name="connsiteX5" fmla="*/ 5357660 w 7571538"/>
              <a:gd name="connsiteY5" fmla="*/ 761757 h 1866394"/>
              <a:gd name="connsiteX6" fmla="*/ 3327154 w 7571538"/>
              <a:gd name="connsiteY6" fmla="*/ 1124827 h 1866394"/>
              <a:gd name="connsiteX7" fmla="*/ 1397501 w 7571538"/>
              <a:gd name="connsiteY7" fmla="*/ 1837106 h 1866394"/>
              <a:gd name="connsiteX8" fmla="*/ 5731 w 7571538"/>
              <a:gd name="connsiteY8" fmla="*/ 1605479 h 1866394"/>
              <a:gd name="connsiteX9" fmla="*/ 19177 w 7571538"/>
              <a:gd name="connsiteY9" fmla="*/ 55370 h 1866394"/>
              <a:gd name="connsiteX0" fmla="*/ 19177 w 7579157"/>
              <a:gd name="connsiteY0" fmla="*/ 55370 h 1866394"/>
              <a:gd name="connsiteX1" fmla="*/ 476378 w 7579157"/>
              <a:gd name="connsiteY1" fmla="*/ 32174 h 1866394"/>
              <a:gd name="connsiteX2" fmla="*/ 3333877 w 7579157"/>
              <a:gd name="connsiteY2" fmla="*/ 88988 h 1866394"/>
              <a:gd name="connsiteX3" fmla="*/ 7536083 w 7579157"/>
              <a:gd name="connsiteY3" fmla="*/ 112855 h 1866394"/>
              <a:gd name="connsiteX4" fmla="*/ 7549529 w 7579157"/>
              <a:gd name="connsiteY4" fmla="*/ 633593 h 1866394"/>
              <a:gd name="connsiteX5" fmla="*/ 5357660 w 7579157"/>
              <a:gd name="connsiteY5" fmla="*/ 761757 h 1866394"/>
              <a:gd name="connsiteX6" fmla="*/ 3327154 w 7579157"/>
              <a:gd name="connsiteY6" fmla="*/ 1124827 h 1866394"/>
              <a:gd name="connsiteX7" fmla="*/ 1397501 w 7579157"/>
              <a:gd name="connsiteY7" fmla="*/ 1837106 h 1866394"/>
              <a:gd name="connsiteX8" fmla="*/ 5731 w 7579157"/>
              <a:gd name="connsiteY8" fmla="*/ 1605479 h 1866394"/>
              <a:gd name="connsiteX9" fmla="*/ 19177 w 7579157"/>
              <a:gd name="connsiteY9" fmla="*/ 55370 h 1866394"/>
              <a:gd name="connsiteX0" fmla="*/ 19177 w 7536083"/>
              <a:gd name="connsiteY0" fmla="*/ 55370 h 1866394"/>
              <a:gd name="connsiteX1" fmla="*/ 476378 w 7536083"/>
              <a:gd name="connsiteY1" fmla="*/ 32174 h 1866394"/>
              <a:gd name="connsiteX2" fmla="*/ 3333877 w 7536083"/>
              <a:gd name="connsiteY2" fmla="*/ 88988 h 1866394"/>
              <a:gd name="connsiteX3" fmla="*/ 7536083 w 7536083"/>
              <a:gd name="connsiteY3" fmla="*/ 112855 h 1866394"/>
              <a:gd name="connsiteX4" fmla="*/ 7482293 w 7536083"/>
              <a:gd name="connsiteY4" fmla="*/ 673935 h 1866394"/>
              <a:gd name="connsiteX5" fmla="*/ 5357660 w 7536083"/>
              <a:gd name="connsiteY5" fmla="*/ 761757 h 1866394"/>
              <a:gd name="connsiteX6" fmla="*/ 3327154 w 7536083"/>
              <a:gd name="connsiteY6" fmla="*/ 1124827 h 1866394"/>
              <a:gd name="connsiteX7" fmla="*/ 1397501 w 7536083"/>
              <a:gd name="connsiteY7" fmla="*/ 1837106 h 1866394"/>
              <a:gd name="connsiteX8" fmla="*/ 5731 w 7536083"/>
              <a:gd name="connsiteY8" fmla="*/ 1605479 h 1866394"/>
              <a:gd name="connsiteX9" fmla="*/ 19177 w 7536083"/>
              <a:gd name="connsiteY9" fmla="*/ 55370 h 1866394"/>
              <a:gd name="connsiteX0" fmla="*/ 19177 w 7536083"/>
              <a:gd name="connsiteY0" fmla="*/ 55370 h 1866394"/>
              <a:gd name="connsiteX1" fmla="*/ 476378 w 7536083"/>
              <a:gd name="connsiteY1" fmla="*/ 32174 h 1866394"/>
              <a:gd name="connsiteX2" fmla="*/ 3333877 w 7536083"/>
              <a:gd name="connsiteY2" fmla="*/ 88988 h 1866394"/>
              <a:gd name="connsiteX3" fmla="*/ 7536083 w 7536083"/>
              <a:gd name="connsiteY3" fmla="*/ 112855 h 1866394"/>
              <a:gd name="connsiteX4" fmla="*/ 7482293 w 7536083"/>
              <a:gd name="connsiteY4" fmla="*/ 673935 h 1866394"/>
              <a:gd name="connsiteX5" fmla="*/ 5357660 w 7536083"/>
              <a:gd name="connsiteY5" fmla="*/ 761757 h 1866394"/>
              <a:gd name="connsiteX6" fmla="*/ 3327154 w 7536083"/>
              <a:gd name="connsiteY6" fmla="*/ 1124827 h 1866394"/>
              <a:gd name="connsiteX7" fmla="*/ 1397501 w 7536083"/>
              <a:gd name="connsiteY7" fmla="*/ 1837106 h 1866394"/>
              <a:gd name="connsiteX8" fmla="*/ 5731 w 7536083"/>
              <a:gd name="connsiteY8" fmla="*/ 1605479 h 1866394"/>
              <a:gd name="connsiteX9" fmla="*/ 19177 w 7536083"/>
              <a:gd name="connsiteY9" fmla="*/ 55370 h 1866394"/>
              <a:gd name="connsiteX0" fmla="*/ 19177 w 7536083"/>
              <a:gd name="connsiteY0" fmla="*/ 55370 h 1866394"/>
              <a:gd name="connsiteX1" fmla="*/ 476378 w 7536083"/>
              <a:gd name="connsiteY1" fmla="*/ 32174 h 1866394"/>
              <a:gd name="connsiteX2" fmla="*/ 3333877 w 7536083"/>
              <a:gd name="connsiteY2" fmla="*/ 88988 h 1866394"/>
              <a:gd name="connsiteX3" fmla="*/ 7536083 w 7536083"/>
              <a:gd name="connsiteY3" fmla="*/ 112855 h 1866394"/>
              <a:gd name="connsiteX4" fmla="*/ 7482293 w 7536083"/>
              <a:gd name="connsiteY4" fmla="*/ 673935 h 1866394"/>
              <a:gd name="connsiteX5" fmla="*/ 5357660 w 7536083"/>
              <a:gd name="connsiteY5" fmla="*/ 761757 h 1866394"/>
              <a:gd name="connsiteX6" fmla="*/ 3327154 w 7536083"/>
              <a:gd name="connsiteY6" fmla="*/ 1124827 h 1866394"/>
              <a:gd name="connsiteX7" fmla="*/ 1397501 w 7536083"/>
              <a:gd name="connsiteY7" fmla="*/ 1837106 h 1866394"/>
              <a:gd name="connsiteX8" fmla="*/ 5731 w 7536083"/>
              <a:gd name="connsiteY8" fmla="*/ 1605479 h 1866394"/>
              <a:gd name="connsiteX9" fmla="*/ 19177 w 7536083"/>
              <a:gd name="connsiteY9" fmla="*/ 55370 h 1866394"/>
              <a:gd name="connsiteX0" fmla="*/ 19177 w 7551246"/>
              <a:gd name="connsiteY0" fmla="*/ 55370 h 1866394"/>
              <a:gd name="connsiteX1" fmla="*/ 476378 w 7551246"/>
              <a:gd name="connsiteY1" fmla="*/ 32174 h 1866394"/>
              <a:gd name="connsiteX2" fmla="*/ 3333877 w 7551246"/>
              <a:gd name="connsiteY2" fmla="*/ 88988 h 1866394"/>
              <a:gd name="connsiteX3" fmla="*/ 7536083 w 7551246"/>
              <a:gd name="connsiteY3" fmla="*/ 112855 h 1866394"/>
              <a:gd name="connsiteX4" fmla="*/ 7549529 w 7551246"/>
              <a:gd name="connsiteY4" fmla="*/ 700830 h 1866394"/>
              <a:gd name="connsiteX5" fmla="*/ 5357660 w 7551246"/>
              <a:gd name="connsiteY5" fmla="*/ 761757 h 1866394"/>
              <a:gd name="connsiteX6" fmla="*/ 3327154 w 7551246"/>
              <a:gd name="connsiteY6" fmla="*/ 1124827 h 1866394"/>
              <a:gd name="connsiteX7" fmla="*/ 1397501 w 7551246"/>
              <a:gd name="connsiteY7" fmla="*/ 1837106 h 1866394"/>
              <a:gd name="connsiteX8" fmla="*/ 5731 w 7551246"/>
              <a:gd name="connsiteY8" fmla="*/ 1605479 h 1866394"/>
              <a:gd name="connsiteX9" fmla="*/ 19177 w 7551246"/>
              <a:gd name="connsiteY9" fmla="*/ 55370 h 1866394"/>
              <a:gd name="connsiteX0" fmla="*/ 19177 w 7551520"/>
              <a:gd name="connsiteY0" fmla="*/ 55370 h 1866394"/>
              <a:gd name="connsiteX1" fmla="*/ 476378 w 7551520"/>
              <a:gd name="connsiteY1" fmla="*/ 32174 h 1866394"/>
              <a:gd name="connsiteX2" fmla="*/ 3333877 w 7551520"/>
              <a:gd name="connsiteY2" fmla="*/ 88988 h 1866394"/>
              <a:gd name="connsiteX3" fmla="*/ 7536083 w 7551520"/>
              <a:gd name="connsiteY3" fmla="*/ 112855 h 1866394"/>
              <a:gd name="connsiteX4" fmla="*/ 7549529 w 7551520"/>
              <a:gd name="connsiteY4" fmla="*/ 700830 h 1866394"/>
              <a:gd name="connsiteX5" fmla="*/ 5451789 w 7551520"/>
              <a:gd name="connsiteY5" fmla="*/ 788651 h 1866394"/>
              <a:gd name="connsiteX6" fmla="*/ 3327154 w 7551520"/>
              <a:gd name="connsiteY6" fmla="*/ 1124827 h 1866394"/>
              <a:gd name="connsiteX7" fmla="*/ 1397501 w 7551520"/>
              <a:gd name="connsiteY7" fmla="*/ 1837106 h 1866394"/>
              <a:gd name="connsiteX8" fmla="*/ 5731 w 7551520"/>
              <a:gd name="connsiteY8" fmla="*/ 1605479 h 1866394"/>
              <a:gd name="connsiteX9" fmla="*/ 19177 w 7551520"/>
              <a:gd name="connsiteY9" fmla="*/ 55370 h 1866394"/>
              <a:gd name="connsiteX0" fmla="*/ 29418 w 7561761"/>
              <a:gd name="connsiteY0" fmla="*/ 126914 h 1941052"/>
              <a:gd name="connsiteX1" fmla="*/ 486619 w 7561761"/>
              <a:gd name="connsiteY1" fmla="*/ 103718 h 1941052"/>
              <a:gd name="connsiteX2" fmla="*/ 3344118 w 7561761"/>
              <a:gd name="connsiteY2" fmla="*/ 160532 h 1941052"/>
              <a:gd name="connsiteX3" fmla="*/ 7546324 w 7561761"/>
              <a:gd name="connsiteY3" fmla="*/ 184399 h 1941052"/>
              <a:gd name="connsiteX4" fmla="*/ 7559770 w 7561761"/>
              <a:gd name="connsiteY4" fmla="*/ 772374 h 1941052"/>
              <a:gd name="connsiteX5" fmla="*/ 5462030 w 7561761"/>
              <a:gd name="connsiteY5" fmla="*/ 860195 h 1941052"/>
              <a:gd name="connsiteX6" fmla="*/ 3337395 w 7561761"/>
              <a:gd name="connsiteY6" fmla="*/ 1196371 h 1941052"/>
              <a:gd name="connsiteX7" fmla="*/ 1407742 w 7561761"/>
              <a:gd name="connsiteY7" fmla="*/ 1908650 h 1941052"/>
              <a:gd name="connsiteX8" fmla="*/ 56313 w 7561761"/>
              <a:gd name="connsiteY8" fmla="*/ 1690470 h 1941052"/>
              <a:gd name="connsiteX9" fmla="*/ 29418 w 7561761"/>
              <a:gd name="connsiteY9" fmla="*/ 126914 h 1941052"/>
              <a:gd name="connsiteX0" fmla="*/ 29418 w 7563139"/>
              <a:gd name="connsiteY0" fmla="*/ 126914 h 1941052"/>
              <a:gd name="connsiteX1" fmla="*/ 486619 w 7563139"/>
              <a:gd name="connsiteY1" fmla="*/ 103718 h 1941052"/>
              <a:gd name="connsiteX2" fmla="*/ 3344118 w 7563139"/>
              <a:gd name="connsiteY2" fmla="*/ 160532 h 1941052"/>
              <a:gd name="connsiteX3" fmla="*/ 7546324 w 7563139"/>
              <a:gd name="connsiteY3" fmla="*/ 184399 h 1941052"/>
              <a:gd name="connsiteX4" fmla="*/ 7559770 w 7563139"/>
              <a:gd name="connsiteY4" fmla="*/ 772374 h 1941052"/>
              <a:gd name="connsiteX5" fmla="*/ 5462030 w 7563139"/>
              <a:gd name="connsiteY5" fmla="*/ 860195 h 1941052"/>
              <a:gd name="connsiteX6" fmla="*/ 3337395 w 7563139"/>
              <a:gd name="connsiteY6" fmla="*/ 1196371 h 1941052"/>
              <a:gd name="connsiteX7" fmla="*/ 1407742 w 7563139"/>
              <a:gd name="connsiteY7" fmla="*/ 1908650 h 1941052"/>
              <a:gd name="connsiteX8" fmla="*/ 56313 w 7563139"/>
              <a:gd name="connsiteY8" fmla="*/ 1690470 h 1941052"/>
              <a:gd name="connsiteX9" fmla="*/ 29418 w 7563139"/>
              <a:gd name="connsiteY9" fmla="*/ 126914 h 1941052"/>
              <a:gd name="connsiteX0" fmla="*/ 29418 w 7563139"/>
              <a:gd name="connsiteY0" fmla="*/ 126914 h 1941052"/>
              <a:gd name="connsiteX1" fmla="*/ 486619 w 7563139"/>
              <a:gd name="connsiteY1" fmla="*/ 103718 h 1941052"/>
              <a:gd name="connsiteX2" fmla="*/ 3344118 w 7563139"/>
              <a:gd name="connsiteY2" fmla="*/ 160532 h 1941052"/>
              <a:gd name="connsiteX3" fmla="*/ 7546324 w 7563139"/>
              <a:gd name="connsiteY3" fmla="*/ 184399 h 1941052"/>
              <a:gd name="connsiteX4" fmla="*/ 7559770 w 7563139"/>
              <a:gd name="connsiteY4" fmla="*/ 772374 h 1941052"/>
              <a:gd name="connsiteX5" fmla="*/ 5462030 w 7563139"/>
              <a:gd name="connsiteY5" fmla="*/ 860195 h 1941052"/>
              <a:gd name="connsiteX6" fmla="*/ 3337395 w 7563139"/>
              <a:gd name="connsiteY6" fmla="*/ 1196371 h 1941052"/>
              <a:gd name="connsiteX7" fmla="*/ 1407742 w 7563139"/>
              <a:gd name="connsiteY7" fmla="*/ 1908650 h 1941052"/>
              <a:gd name="connsiteX8" fmla="*/ 56313 w 7563139"/>
              <a:gd name="connsiteY8" fmla="*/ 1690470 h 1941052"/>
              <a:gd name="connsiteX9" fmla="*/ 29418 w 7563139"/>
              <a:gd name="connsiteY9" fmla="*/ 126914 h 1941052"/>
              <a:gd name="connsiteX0" fmla="*/ 29418 w 7562439"/>
              <a:gd name="connsiteY0" fmla="*/ 126914 h 1941052"/>
              <a:gd name="connsiteX1" fmla="*/ 486619 w 7562439"/>
              <a:gd name="connsiteY1" fmla="*/ 103718 h 1941052"/>
              <a:gd name="connsiteX2" fmla="*/ 3344118 w 7562439"/>
              <a:gd name="connsiteY2" fmla="*/ 160532 h 1941052"/>
              <a:gd name="connsiteX3" fmla="*/ 7546324 w 7562439"/>
              <a:gd name="connsiteY3" fmla="*/ 184399 h 1941052"/>
              <a:gd name="connsiteX4" fmla="*/ 7559770 w 7562439"/>
              <a:gd name="connsiteY4" fmla="*/ 772374 h 1941052"/>
              <a:gd name="connsiteX5" fmla="*/ 5462030 w 7562439"/>
              <a:gd name="connsiteY5" fmla="*/ 860195 h 1941052"/>
              <a:gd name="connsiteX6" fmla="*/ 3337395 w 7562439"/>
              <a:gd name="connsiteY6" fmla="*/ 1196371 h 1941052"/>
              <a:gd name="connsiteX7" fmla="*/ 1407742 w 7562439"/>
              <a:gd name="connsiteY7" fmla="*/ 1908650 h 1941052"/>
              <a:gd name="connsiteX8" fmla="*/ 56313 w 7562439"/>
              <a:gd name="connsiteY8" fmla="*/ 1690470 h 1941052"/>
              <a:gd name="connsiteX9" fmla="*/ 29418 w 7562439"/>
              <a:gd name="connsiteY9" fmla="*/ 126914 h 1941052"/>
              <a:gd name="connsiteX0" fmla="*/ 12789 w 7545809"/>
              <a:gd name="connsiteY0" fmla="*/ 131868 h 1966434"/>
              <a:gd name="connsiteX1" fmla="*/ 469990 w 7545809"/>
              <a:gd name="connsiteY1" fmla="*/ 108672 h 1966434"/>
              <a:gd name="connsiteX2" fmla="*/ 3327489 w 7545809"/>
              <a:gd name="connsiteY2" fmla="*/ 165486 h 1966434"/>
              <a:gd name="connsiteX3" fmla="*/ 7529695 w 7545809"/>
              <a:gd name="connsiteY3" fmla="*/ 189353 h 1966434"/>
              <a:gd name="connsiteX4" fmla="*/ 7543141 w 7545809"/>
              <a:gd name="connsiteY4" fmla="*/ 777328 h 1966434"/>
              <a:gd name="connsiteX5" fmla="*/ 5445401 w 7545809"/>
              <a:gd name="connsiteY5" fmla="*/ 865149 h 1966434"/>
              <a:gd name="connsiteX6" fmla="*/ 3320766 w 7545809"/>
              <a:gd name="connsiteY6" fmla="*/ 1201325 h 1966434"/>
              <a:gd name="connsiteX7" fmla="*/ 1391113 w 7545809"/>
              <a:gd name="connsiteY7" fmla="*/ 1913604 h 1966434"/>
              <a:gd name="connsiteX8" fmla="*/ 126768 w 7545809"/>
              <a:gd name="connsiteY8" fmla="*/ 1762660 h 1966434"/>
              <a:gd name="connsiteX9" fmla="*/ 12789 w 7545809"/>
              <a:gd name="connsiteY9" fmla="*/ 131868 h 1966434"/>
              <a:gd name="connsiteX0" fmla="*/ 10530 w 7543550"/>
              <a:gd name="connsiteY0" fmla="*/ 131868 h 1966434"/>
              <a:gd name="connsiteX1" fmla="*/ 467731 w 7543550"/>
              <a:gd name="connsiteY1" fmla="*/ 108672 h 1966434"/>
              <a:gd name="connsiteX2" fmla="*/ 3325230 w 7543550"/>
              <a:gd name="connsiteY2" fmla="*/ 165486 h 1966434"/>
              <a:gd name="connsiteX3" fmla="*/ 7527436 w 7543550"/>
              <a:gd name="connsiteY3" fmla="*/ 189353 h 1966434"/>
              <a:gd name="connsiteX4" fmla="*/ 7540882 w 7543550"/>
              <a:gd name="connsiteY4" fmla="*/ 777328 h 1966434"/>
              <a:gd name="connsiteX5" fmla="*/ 5443142 w 7543550"/>
              <a:gd name="connsiteY5" fmla="*/ 865149 h 1966434"/>
              <a:gd name="connsiteX6" fmla="*/ 3318507 w 7543550"/>
              <a:gd name="connsiteY6" fmla="*/ 1201325 h 1966434"/>
              <a:gd name="connsiteX7" fmla="*/ 1388854 w 7543550"/>
              <a:gd name="connsiteY7" fmla="*/ 1913604 h 1966434"/>
              <a:gd name="connsiteX8" fmla="*/ 124509 w 7543550"/>
              <a:gd name="connsiteY8" fmla="*/ 1762660 h 1966434"/>
              <a:gd name="connsiteX9" fmla="*/ 10530 w 7543550"/>
              <a:gd name="connsiteY9" fmla="*/ 131868 h 1966434"/>
              <a:gd name="connsiteX0" fmla="*/ 99536 w 7518577"/>
              <a:gd name="connsiteY0" fmla="*/ 1653988 h 1857762"/>
              <a:gd name="connsiteX1" fmla="*/ 442758 w 7518577"/>
              <a:gd name="connsiteY1" fmla="*/ 0 h 1857762"/>
              <a:gd name="connsiteX2" fmla="*/ 3300257 w 7518577"/>
              <a:gd name="connsiteY2" fmla="*/ 56814 h 1857762"/>
              <a:gd name="connsiteX3" fmla="*/ 7502463 w 7518577"/>
              <a:gd name="connsiteY3" fmla="*/ 80681 h 1857762"/>
              <a:gd name="connsiteX4" fmla="*/ 7515909 w 7518577"/>
              <a:gd name="connsiteY4" fmla="*/ 668656 h 1857762"/>
              <a:gd name="connsiteX5" fmla="*/ 5418169 w 7518577"/>
              <a:gd name="connsiteY5" fmla="*/ 756477 h 1857762"/>
              <a:gd name="connsiteX6" fmla="*/ 3293534 w 7518577"/>
              <a:gd name="connsiteY6" fmla="*/ 1092653 h 1857762"/>
              <a:gd name="connsiteX7" fmla="*/ 1363881 w 7518577"/>
              <a:gd name="connsiteY7" fmla="*/ 1804932 h 1857762"/>
              <a:gd name="connsiteX8" fmla="*/ 99536 w 7518577"/>
              <a:gd name="connsiteY8" fmla="*/ 1653988 h 1857762"/>
              <a:gd name="connsiteX0" fmla="*/ 278462 w 7697503"/>
              <a:gd name="connsiteY0" fmla="*/ 1597174 h 1800948"/>
              <a:gd name="connsiteX1" fmla="*/ 273350 w 7697503"/>
              <a:gd name="connsiteY1" fmla="*/ 23868 h 1800948"/>
              <a:gd name="connsiteX2" fmla="*/ 3479183 w 7697503"/>
              <a:gd name="connsiteY2" fmla="*/ 0 h 1800948"/>
              <a:gd name="connsiteX3" fmla="*/ 7681389 w 7697503"/>
              <a:gd name="connsiteY3" fmla="*/ 23867 h 1800948"/>
              <a:gd name="connsiteX4" fmla="*/ 7694835 w 7697503"/>
              <a:gd name="connsiteY4" fmla="*/ 611842 h 1800948"/>
              <a:gd name="connsiteX5" fmla="*/ 5597095 w 7697503"/>
              <a:gd name="connsiteY5" fmla="*/ 699663 h 1800948"/>
              <a:gd name="connsiteX6" fmla="*/ 3472460 w 7697503"/>
              <a:gd name="connsiteY6" fmla="*/ 1035839 h 1800948"/>
              <a:gd name="connsiteX7" fmla="*/ 1542807 w 7697503"/>
              <a:gd name="connsiteY7" fmla="*/ 1748118 h 1800948"/>
              <a:gd name="connsiteX8" fmla="*/ 278462 w 7697503"/>
              <a:gd name="connsiteY8" fmla="*/ 1597174 h 1800948"/>
              <a:gd name="connsiteX0" fmla="*/ 65609 w 7484650"/>
              <a:gd name="connsiteY0" fmla="*/ 1597174 h 1800948"/>
              <a:gd name="connsiteX1" fmla="*/ 60497 w 7484650"/>
              <a:gd name="connsiteY1" fmla="*/ 23868 h 1800948"/>
              <a:gd name="connsiteX2" fmla="*/ 3266330 w 7484650"/>
              <a:gd name="connsiteY2" fmla="*/ 0 h 1800948"/>
              <a:gd name="connsiteX3" fmla="*/ 7468536 w 7484650"/>
              <a:gd name="connsiteY3" fmla="*/ 23867 h 1800948"/>
              <a:gd name="connsiteX4" fmla="*/ 7481982 w 7484650"/>
              <a:gd name="connsiteY4" fmla="*/ 611842 h 1800948"/>
              <a:gd name="connsiteX5" fmla="*/ 5384242 w 7484650"/>
              <a:gd name="connsiteY5" fmla="*/ 699663 h 1800948"/>
              <a:gd name="connsiteX6" fmla="*/ 3259607 w 7484650"/>
              <a:gd name="connsiteY6" fmla="*/ 1035839 h 1800948"/>
              <a:gd name="connsiteX7" fmla="*/ 1329954 w 7484650"/>
              <a:gd name="connsiteY7" fmla="*/ 1748118 h 1800948"/>
              <a:gd name="connsiteX8" fmla="*/ 65609 w 7484650"/>
              <a:gd name="connsiteY8" fmla="*/ 1597174 h 1800948"/>
              <a:gd name="connsiteX0" fmla="*/ 5112 w 7424153"/>
              <a:gd name="connsiteY0" fmla="*/ 1597174 h 1925409"/>
              <a:gd name="connsiteX1" fmla="*/ 0 w 7424153"/>
              <a:gd name="connsiteY1" fmla="*/ 23868 h 1925409"/>
              <a:gd name="connsiteX2" fmla="*/ 3205833 w 7424153"/>
              <a:gd name="connsiteY2" fmla="*/ 0 h 1925409"/>
              <a:gd name="connsiteX3" fmla="*/ 7408039 w 7424153"/>
              <a:gd name="connsiteY3" fmla="*/ 23867 h 1925409"/>
              <a:gd name="connsiteX4" fmla="*/ 7421485 w 7424153"/>
              <a:gd name="connsiteY4" fmla="*/ 611842 h 1925409"/>
              <a:gd name="connsiteX5" fmla="*/ 5323745 w 7424153"/>
              <a:gd name="connsiteY5" fmla="*/ 699663 h 1925409"/>
              <a:gd name="connsiteX6" fmla="*/ 3199110 w 7424153"/>
              <a:gd name="connsiteY6" fmla="*/ 1035839 h 1925409"/>
              <a:gd name="connsiteX7" fmla="*/ 1269457 w 7424153"/>
              <a:gd name="connsiteY7" fmla="*/ 1748118 h 1925409"/>
              <a:gd name="connsiteX8" fmla="*/ 5112 w 7424153"/>
              <a:gd name="connsiteY8" fmla="*/ 1597174 h 1925409"/>
              <a:gd name="connsiteX0" fmla="*/ 5112 w 7424153"/>
              <a:gd name="connsiteY0" fmla="*/ 1597174 h 1897904"/>
              <a:gd name="connsiteX1" fmla="*/ 0 w 7424153"/>
              <a:gd name="connsiteY1" fmla="*/ 23868 h 1897904"/>
              <a:gd name="connsiteX2" fmla="*/ 3205833 w 7424153"/>
              <a:gd name="connsiteY2" fmla="*/ 0 h 1897904"/>
              <a:gd name="connsiteX3" fmla="*/ 7408039 w 7424153"/>
              <a:gd name="connsiteY3" fmla="*/ 23867 h 1897904"/>
              <a:gd name="connsiteX4" fmla="*/ 7421485 w 7424153"/>
              <a:gd name="connsiteY4" fmla="*/ 611842 h 1897904"/>
              <a:gd name="connsiteX5" fmla="*/ 5323745 w 7424153"/>
              <a:gd name="connsiteY5" fmla="*/ 699663 h 1897904"/>
              <a:gd name="connsiteX6" fmla="*/ 3199110 w 7424153"/>
              <a:gd name="connsiteY6" fmla="*/ 1035839 h 1897904"/>
              <a:gd name="connsiteX7" fmla="*/ 1269457 w 7424153"/>
              <a:gd name="connsiteY7" fmla="*/ 1748118 h 1897904"/>
              <a:gd name="connsiteX8" fmla="*/ 5112 w 7424153"/>
              <a:gd name="connsiteY8" fmla="*/ 1597174 h 1897904"/>
              <a:gd name="connsiteX0" fmla="*/ 2256 w 7421297"/>
              <a:gd name="connsiteY0" fmla="*/ 1597174 h 1897904"/>
              <a:gd name="connsiteX1" fmla="*/ 11658 w 7421297"/>
              <a:gd name="connsiteY1" fmla="*/ 10421 h 1897904"/>
              <a:gd name="connsiteX2" fmla="*/ 3202977 w 7421297"/>
              <a:gd name="connsiteY2" fmla="*/ 0 h 1897904"/>
              <a:gd name="connsiteX3" fmla="*/ 7405183 w 7421297"/>
              <a:gd name="connsiteY3" fmla="*/ 23867 h 1897904"/>
              <a:gd name="connsiteX4" fmla="*/ 7418629 w 7421297"/>
              <a:gd name="connsiteY4" fmla="*/ 611842 h 1897904"/>
              <a:gd name="connsiteX5" fmla="*/ 5320889 w 7421297"/>
              <a:gd name="connsiteY5" fmla="*/ 699663 h 1897904"/>
              <a:gd name="connsiteX6" fmla="*/ 3196254 w 7421297"/>
              <a:gd name="connsiteY6" fmla="*/ 1035839 h 1897904"/>
              <a:gd name="connsiteX7" fmla="*/ 1266601 w 7421297"/>
              <a:gd name="connsiteY7" fmla="*/ 1748118 h 1897904"/>
              <a:gd name="connsiteX8" fmla="*/ 2256 w 7421297"/>
              <a:gd name="connsiteY8" fmla="*/ 1597174 h 1897904"/>
              <a:gd name="connsiteX0" fmla="*/ 2256 w 7421297"/>
              <a:gd name="connsiteY0" fmla="*/ 1597174 h 1897904"/>
              <a:gd name="connsiteX1" fmla="*/ 11658 w 7421297"/>
              <a:gd name="connsiteY1" fmla="*/ 23868 h 1897904"/>
              <a:gd name="connsiteX2" fmla="*/ 3202977 w 7421297"/>
              <a:gd name="connsiteY2" fmla="*/ 0 h 1897904"/>
              <a:gd name="connsiteX3" fmla="*/ 7405183 w 7421297"/>
              <a:gd name="connsiteY3" fmla="*/ 23867 h 1897904"/>
              <a:gd name="connsiteX4" fmla="*/ 7418629 w 7421297"/>
              <a:gd name="connsiteY4" fmla="*/ 611842 h 1897904"/>
              <a:gd name="connsiteX5" fmla="*/ 5320889 w 7421297"/>
              <a:gd name="connsiteY5" fmla="*/ 699663 h 1897904"/>
              <a:gd name="connsiteX6" fmla="*/ 3196254 w 7421297"/>
              <a:gd name="connsiteY6" fmla="*/ 1035839 h 1897904"/>
              <a:gd name="connsiteX7" fmla="*/ 1266601 w 7421297"/>
              <a:gd name="connsiteY7" fmla="*/ 1748118 h 1897904"/>
              <a:gd name="connsiteX8" fmla="*/ 2256 w 7421297"/>
              <a:gd name="connsiteY8" fmla="*/ 1597174 h 1897904"/>
              <a:gd name="connsiteX0" fmla="*/ 2256 w 7421297"/>
              <a:gd name="connsiteY0" fmla="*/ 1597174 h 1897904"/>
              <a:gd name="connsiteX1" fmla="*/ 11658 w 7421297"/>
              <a:gd name="connsiteY1" fmla="*/ 23868 h 1897904"/>
              <a:gd name="connsiteX2" fmla="*/ 3202977 w 7421297"/>
              <a:gd name="connsiteY2" fmla="*/ 0 h 1897904"/>
              <a:gd name="connsiteX3" fmla="*/ 7405183 w 7421297"/>
              <a:gd name="connsiteY3" fmla="*/ 23867 h 1897904"/>
              <a:gd name="connsiteX4" fmla="*/ 7418629 w 7421297"/>
              <a:gd name="connsiteY4" fmla="*/ 611842 h 1897904"/>
              <a:gd name="connsiteX5" fmla="*/ 5320889 w 7421297"/>
              <a:gd name="connsiteY5" fmla="*/ 699663 h 1897904"/>
              <a:gd name="connsiteX6" fmla="*/ 3196254 w 7421297"/>
              <a:gd name="connsiteY6" fmla="*/ 1035839 h 1897904"/>
              <a:gd name="connsiteX7" fmla="*/ 1266601 w 7421297"/>
              <a:gd name="connsiteY7" fmla="*/ 1748118 h 1897904"/>
              <a:gd name="connsiteX8" fmla="*/ 2256 w 7421297"/>
              <a:gd name="connsiteY8" fmla="*/ 1597174 h 1897904"/>
              <a:gd name="connsiteX0" fmla="*/ 0 w 7419041"/>
              <a:gd name="connsiteY0" fmla="*/ 1597174 h 1850832"/>
              <a:gd name="connsiteX1" fmla="*/ 9402 w 7419041"/>
              <a:gd name="connsiteY1" fmla="*/ 23868 h 1850832"/>
              <a:gd name="connsiteX2" fmla="*/ 3200721 w 7419041"/>
              <a:gd name="connsiteY2" fmla="*/ 0 h 1850832"/>
              <a:gd name="connsiteX3" fmla="*/ 7402927 w 7419041"/>
              <a:gd name="connsiteY3" fmla="*/ 23867 h 1850832"/>
              <a:gd name="connsiteX4" fmla="*/ 7416373 w 7419041"/>
              <a:gd name="connsiteY4" fmla="*/ 611842 h 1850832"/>
              <a:gd name="connsiteX5" fmla="*/ 5318633 w 7419041"/>
              <a:gd name="connsiteY5" fmla="*/ 699663 h 1850832"/>
              <a:gd name="connsiteX6" fmla="*/ 3193998 w 7419041"/>
              <a:gd name="connsiteY6" fmla="*/ 1035839 h 1850832"/>
              <a:gd name="connsiteX7" fmla="*/ 1264345 w 7419041"/>
              <a:gd name="connsiteY7" fmla="*/ 1748118 h 1850832"/>
              <a:gd name="connsiteX8" fmla="*/ 0 w 7419041"/>
              <a:gd name="connsiteY8" fmla="*/ 1597174 h 185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9041" h="1850832">
                <a:moveTo>
                  <a:pt x="0" y="1597174"/>
                </a:moveTo>
                <a:cubicBezTo>
                  <a:pt x="6134" y="1027411"/>
                  <a:pt x="12964" y="1029652"/>
                  <a:pt x="9402" y="23868"/>
                </a:cubicBezTo>
                <a:lnTo>
                  <a:pt x="3200721" y="0"/>
                </a:lnTo>
                <a:lnTo>
                  <a:pt x="7402927" y="23867"/>
                </a:lnTo>
                <a:cubicBezTo>
                  <a:pt x="7379394" y="612176"/>
                  <a:pt x="7427578" y="588856"/>
                  <a:pt x="7416373" y="611842"/>
                </a:cubicBezTo>
                <a:cubicBezTo>
                  <a:pt x="7444388" y="569329"/>
                  <a:pt x="7284943" y="1092990"/>
                  <a:pt x="5318633" y="699663"/>
                </a:cubicBezTo>
                <a:cubicBezTo>
                  <a:pt x="4627807" y="582071"/>
                  <a:pt x="3665766" y="856614"/>
                  <a:pt x="3193998" y="1035839"/>
                </a:cubicBezTo>
                <a:cubicBezTo>
                  <a:pt x="2722230" y="1215064"/>
                  <a:pt x="1796678" y="1654562"/>
                  <a:pt x="1264345" y="1748118"/>
                </a:cubicBezTo>
                <a:cubicBezTo>
                  <a:pt x="732012" y="1841674"/>
                  <a:pt x="51921" y="1978679"/>
                  <a:pt x="0" y="1597174"/>
                </a:cubicBezTo>
                <a:close/>
              </a:path>
            </a:pathLst>
          </a:custGeom>
          <a:solidFill>
            <a:srgbClr val="FD4498"/>
          </a:solidFill>
          <a:ln>
            <a:solidFill>
              <a:srgbClr val="FD44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obnei.blog">
            <a:extLst>
              <a:ext uri="{FF2B5EF4-FFF2-40B4-BE49-F238E27FC236}">
                <a16:creationId xmlns="" xmlns:a16="http://schemas.microsoft.com/office/drawing/2014/main" id="{9250F0B9-C259-BA39-51C0-C3202076CA92}"/>
              </a:ext>
            </a:extLst>
          </p:cNvPr>
          <p:cNvSpPr/>
          <p:nvPr/>
        </p:nvSpPr>
        <p:spPr>
          <a:xfrm>
            <a:off x="0" y="9594327"/>
            <a:ext cx="6858000" cy="311673"/>
          </a:xfrm>
          <a:prstGeom prst="rect">
            <a:avLst/>
          </a:prstGeom>
          <a:solidFill>
            <a:srgbClr val="8A4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obnei.blog">
            <a:extLst>
              <a:ext uri="{FF2B5EF4-FFF2-40B4-BE49-F238E27FC236}">
                <a16:creationId xmlns="" xmlns:a16="http://schemas.microsoft.com/office/drawing/2014/main" id="{130E3689-D415-6C8F-7026-FF46664F1EA2}"/>
              </a:ext>
            </a:extLst>
          </p:cNvPr>
          <p:cNvSpPr/>
          <p:nvPr/>
        </p:nvSpPr>
        <p:spPr>
          <a:xfrm flipV="1">
            <a:off x="-15689" y="160026"/>
            <a:ext cx="6858000" cy="45719"/>
          </a:xfrm>
          <a:prstGeom prst="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Robnei.blog">
            <a:extLst>
              <a:ext uri="{FF2B5EF4-FFF2-40B4-BE49-F238E27FC236}">
                <a16:creationId xmlns="" xmlns:a16="http://schemas.microsoft.com/office/drawing/2014/main" id="{8EA91C7C-9F1C-21BF-311E-672E6C171117}"/>
              </a:ext>
            </a:extLst>
          </p:cNvPr>
          <p:cNvSpPr/>
          <p:nvPr/>
        </p:nvSpPr>
        <p:spPr>
          <a:xfrm flipV="1">
            <a:off x="-7845" y="330174"/>
            <a:ext cx="6858000" cy="45719"/>
          </a:xfrm>
          <a:prstGeom prst="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obnei.blog"/>
          <p:cNvSpPr txBox="1"/>
          <p:nvPr/>
        </p:nvSpPr>
        <p:spPr>
          <a:xfrm>
            <a:off x="787237" y="2223267"/>
            <a:ext cx="5391141" cy="118766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D4498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Glossy Robnei" pitchFamily="2" charset="0"/>
              </a:rPr>
              <a:t>I</a:t>
            </a:r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FD347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Glossy Robnei" pitchFamily="2" charset="0"/>
              </a:rPr>
              <a:t>N</a:t>
            </a:r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8A48D4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Glossy Robnei" pitchFamily="2" charset="0"/>
              </a:rPr>
              <a:t>G</a:t>
            </a:r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D4498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Glossy Robnei" pitchFamily="2" charset="0"/>
              </a:rPr>
              <a:t>L</a:t>
            </a:r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FD347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Glossy Robnei" pitchFamily="2" charset="0"/>
              </a:rPr>
              <a:t>E</a:t>
            </a:r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8A48D4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Glossy Robnei" pitchFamily="2" charset="0"/>
              </a:rPr>
              <a:t>S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8A48D4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Glossy Robnei" pitchFamily="2" charset="0"/>
            </a:endParaRPr>
          </a:p>
        </p:txBody>
      </p:sp>
      <p:sp>
        <p:nvSpPr>
          <p:cNvPr id="34" name="Robnei.blog"/>
          <p:cNvSpPr txBox="1"/>
          <p:nvPr/>
        </p:nvSpPr>
        <p:spPr>
          <a:xfrm>
            <a:off x="4576233" y="7350461"/>
            <a:ext cx="2047292" cy="1169551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7000" dirty="0" smtClean="0">
                <a:ln w="9525">
                  <a:solidFill>
                    <a:schemeClr val="tx1"/>
                  </a:solidFill>
                </a:ln>
                <a:solidFill>
                  <a:srgbClr val="FD4498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abyMonsta-Bonifiesta.com" panose="02000500000000000000" pitchFamily="50" charset="0"/>
              </a:rPr>
              <a:t>S</a:t>
            </a:r>
            <a:r>
              <a:rPr lang="es-ES" sz="7000" dirty="0" smtClean="0">
                <a:ln w="9525">
                  <a:solidFill>
                    <a:schemeClr val="tx1"/>
                  </a:solidFill>
                </a:ln>
                <a:solidFill>
                  <a:srgbClr val="FFD347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abyMonsta-Bonifiesta.com" panose="02000500000000000000" pitchFamily="50" charset="0"/>
              </a:rPr>
              <a:t>a</a:t>
            </a:r>
            <a:r>
              <a:rPr lang="es-ES" sz="7000" dirty="0" smtClean="0">
                <a:ln w="9525">
                  <a:solidFill>
                    <a:schemeClr val="tx1"/>
                  </a:solidFill>
                </a:ln>
                <a:solidFill>
                  <a:srgbClr val="9456D7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abyMonsta-Bonifiesta.com" panose="02000500000000000000" pitchFamily="50" charset="0"/>
              </a:rPr>
              <a:t>o</a:t>
            </a:r>
            <a:r>
              <a:rPr lang="es-ES" sz="7000" dirty="0" smtClean="0">
                <a:ln w="9525">
                  <a:solidFill>
                    <a:schemeClr val="tx1"/>
                  </a:solidFill>
                </a:ln>
                <a:solidFill>
                  <a:srgbClr val="FD4498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abyMonsta-Bonifiesta.com" panose="02000500000000000000" pitchFamily="50" charset="0"/>
              </a:rPr>
              <a:t>r</a:t>
            </a:r>
            <a:r>
              <a:rPr lang="es-ES" sz="7000" dirty="0" smtClean="0">
                <a:ln w="9525">
                  <a:solidFill>
                    <a:schemeClr val="tx1"/>
                  </a:solidFill>
                </a:ln>
                <a:solidFill>
                  <a:srgbClr val="FFD347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BabyMonsta-Bonifiesta.com" panose="02000500000000000000" pitchFamily="50" charset="0"/>
              </a:rPr>
              <a:t>i</a:t>
            </a:r>
            <a:endParaRPr lang="es-PE" sz="7000" dirty="0">
              <a:ln w="9525">
                <a:solidFill>
                  <a:schemeClr val="tx1"/>
                </a:solidFill>
              </a:ln>
              <a:solidFill>
                <a:srgbClr val="FFD347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BabyMonsta-Bonifiesta.com" panose="02000500000000000000" pitchFamily="50" charset="0"/>
            </a:endParaRPr>
          </a:p>
        </p:txBody>
      </p:sp>
      <p:sp>
        <p:nvSpPr>
          <p:cNvPr id="36" name="Robnei.blog"/>
          <p:cNvSpPr txBox="1"/>
          <p:nvPr/>
        </p:nvSpPr>
        <p:spPr>
          <a:xfrm>
            <a:off x="3657565" y="6638164"/>
            <a:ext cx="2973892" cy="1169551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7000" dirty="0" smtClean="0">
                <a:ln w="9525">
                  <a:solidFill>
                    <a:schemeClr val="tx1"/>
                  </a:solidFill>
                </a:ln>
                <a:solidFill>
                  <a:srgbClr val="FFD347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Athletic Robnei" pitchFamily="2" charset="0"/>
              </a:rPr>
              <a:t>Maryori</a:t>
            </a:r>
            <a:endParaRPr lang="es-PE" sz="7000" dirty="0">
              <a:ln w="9525">
                <a:solidFill>
                  <a:schemeClr val="tx1"/>
                </a:solidFill>
              </a:ln>
              <a:solidFill>
                <a:srgbClr val="FFD347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Athletic Robnei" pitchFamily="2" charset="0"/>
            </a:endParaRPr>
          </a:p>
        </p:txBody>
      </p:sp>
      <p:sp>
        <p:nvSpPr>
          <p:cNvPr id="15" name="Robnei.blog"/>
          <p:cNvSpPr txBox="1"/>
          <p:nvPr/>
        </p:nvSpPr>
        <p:spPr>
          <a:xfrm>
            <a:off x="270923" y="3543274"/>
            <a:ext cx="631615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s-ES" sz="3500" dirty="0" smtClean="0">
                <a:solidFill>
                  <a:srgbClr val="5F259F"/>
                </a:solidFill>
                <a:effectLst/>
                <a:latin typeface="Anydore-Rob" panose="02000500000000000000" pitchFamily="2" charset="0"/>
              </a:rPr>
              <a:t>Institución Educativa Señor de los Milagros</a:t>
            </a:r>
            <a:endParaRPr lang="es-PE" sz="3500" dirty="0">
              <a:solidFill>
                <a:srgbClr val="5F259F"/>
              </a:solidFill>
              <a:effectLst/>
              <a:latin typeface="Anydore-Rob" panose="02000500000000000000" pitchFamily="2" charset="0"/>
            </a:endParaRPr>
          </a:p>
        </p:txBody>
      </p:sp>
      <p:sp>
        <p:nvSpPr>
          <p:cNvPr id="16" name="Robnei.blog"/>
          <p:cNvSpPr txBox="1"/>
          <p:nvPr/>
        </p:nvSpPr>
        <p:spPr>
          <a:xfrm>
            <a:off x="4417255" y="4949629"/>
            <a:ext cx="1454512" cy="131486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>
                <a:ln w="28575">
                  <a:solidFill>
                    <a:schemeClr val="bg1"/>
                  </a:solidFill>
                </a:ln>
                <a:solidFill>
                  <a:srgbClr val="FD4498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Glossy Robnei" pitchFamily="2" charset="0"/>
              </a:rPr>
              <a:t>a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8A48D4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Glossy Robnei" pitchFamily="2" charset="0"/>
            </a:endParaRPr>
          </a:p>
        </p:txBody>
      </p:sp>
      <p:sp>
        <p:nvSpPr>
          <p:cNvPr id="17" name="Robnei.blog"/>
          <p:cNvSpPr txBox="1"/>
          <p:nvPr/>
        </p:nvSpPr>
        <p:spPr>
          <a:xfrm>
            <a:off x="4133324" y="4758521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000" dirty="0" smtClean="0">
                <a:solidFill>
                  <a:srgbClr val="5F259F"/>
                </a:solidFill>
                <a:effectLst/>
                <a:latin typeface="BIG CAR Rob" panose="02000000000000000000" pitchFamily="2" charset="0"/>
              </a:rPr>
              <a:t>Segundo</a:t>
            </a:r>
            <a:endParaRPr lang="es-PE" sz="5000" dirty="0">
              <a:solidFill>
                <a:srgbClr val="5F259F"/>
              </a:solidFill>
              <a:effectLst/>
              <a:latin typeface="BIG CAR Rob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17</Words>
  <Application>Microsoft Office PowerPoint</Application>
  <PresentationFormat>A4 (210 x 297 mm)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Calibri</vt:lpstr>
      <vt:lpstr>Anydore-Rob</vt:lpstr>
      <vt:lpstr>BIG CAR Rob</vt:lpstr>
      <vt:lpstr>Glossy Robnei</vt:lpstr>
      <vt:lpstr>Arial</vt:lpstr>
      <vt:lpstr>Athletic Robnei</vt:lpstr>
      <vt:lpstr>Calibri Light</vt:lpstr>
      <vt:lpstr>BabyMonsta-Bonifiesta.com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Robnei.Blog</dc:creator>
  <cp:keywords>www.robnei.blog</cp:keywords>
  <dc:description>www.robnei.com</dc:description>
  <cp:lastModifiedBy>ROB</cp:lastModifiedBy>
  <cp:revision>25</cp:revision>
  <cp:lastPrinted>2024-02-17T21:47:40Z</cp:lastPrinted>
  <dcterms:created xsi:type="dcterms:W3CDTF">2024-02-17T21:30:20Z</dcterms:created>
  <dcterms:modified xsi:type="dcterms:W3CDTF">2024-02-17T23:22:48Z</dcterms:modified>
  <cp:category>www.robnei.blog</cp:category>
</cp:coreProperties>
</file>