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ravary Robnei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Poetsen One" panose="020108030300000D0203" pitchFamily="2" charset="0"/>
      <p:regular r:id="rId7"/>
    </p:embeddedFont>
    <p:embeddedFont>
      <p:font typeface="Glossy Robnei" pitchFamily="2" charset="0"/>
      <p:regular r:id="rId8"/>
    </p:embeddedFont>
    <p:embeddedFont>
      <p:font typeface="Janda Rob" panose="02000506000000020004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1FF"/>
    <a:srgbClr val="D5EDFF"/>
    <a:srgbClr val="CA97FE"/>
    <a:srgbClr val="F27D94"/>
    <a:srgbClr val="00E3F4"/>
    <a:srgbClr val="F177AD"/>
    <a:srgbClr val="9ED9DA"/>
    <a:srgbClr val="FEF0F6"/>
    <a:srgbClr val="FDE7F1"/>
    <a:srgbClr val="71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50" d="100"/>
          <a:sy n="50" d="100"/>
        </p:scale>
        <p:origin x="288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14/03/2024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961"/>
          <a:stretch/>
        </p:blipFill>
        <p:spPr>
          <a:xfrm>
            <a:off x="0" y="0"/>
            <a:ext cx="6837420" cy="9906000"/>
          </a:xfrm>
          <a:prstGeom prst="rect">
            <a:avLst/>
          </a:prstGeom>
        </p:spPr>
      </p:pic>
      <p:sp>
        <p:nvSpPr>
          <p:cNvPr id="43" name="Robnei.CoM"/>
          <p:cNvSpPr txBox="1"/>
          <p:nvPr/>
        </p:nvSpPr>
        <p:spPr>
          <a:xfrm>
            <a:off x="1445980" y="3767908"/>
            <a:ext cx="3768133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6500" dirty="0" smtClean="0">
                <a:solidFill>
                  <a:srgbClr val="F27D94"/>
                </a:solidFill>
                <a:effectLst/>
                <a:latin typeface="Bravary Robnei" pitchFamily="2" charset="0"/>
              </a:rPr>
              <a:t>Maryori Saori </a:t>
            </a:r>
            <a:endParaRPr lang="es-PE" sz="6500" dirty="0">
              <a:solidFill>
                <a:srgbClr val="F27D94"/>
              </a:solidFill>
              <a:effectLst/>
              <a:latin typeface="Bravary Robnei" pitchFamily="2" charset="0"/>
            </a:endParaRPr>
          </a:p>
        </p:txBody>
      </p:sp>
      <p:sp>
        <p:nvSpPr>
          <p:cNvPr id="47" name="Robnei.CoM"/>
          <p:cNvSpPr txBox="1"/>
          <p:nvPr/>
        </p:nvSpPr>
        <p:spPr>
          <a:xfrm>
            <a:off x="1674569" y="4601376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err="1" smtClean="0">
                <a:solidFill>
                  <a:srgbClr val="93D1FF"/>
                </a:solidFill>
                <a:effectLst/>
                <a:latin typeface="Bravary Robnei" pitchFamily="2" charset="0"/>
              </a:rPr>
              <a:t>Nayra</a:t>
            </a:r>
            <a:r>
              <a:rPr lang="es-ES" sz="5500" dirty="0" smtClean="0">
                <a:solidFill>
                  <a:srgbClr val="93D1FF"/>
                </a:solidFill>
                <a:effectLst/>
                <a:latin typeface="Bravary Robnei" pitchFamily="2" charset="0"/>
              </a:rPr>
              <a:t> Quispe</a:t>
            </a:r>
            <a:endParaRPr lang="es-PE" sz="5500" dirty="0">
              <a:solidFill>
                <a:srgbClr val="93D1FF"/>
              </a:solidFill>
              <a:effectLst/>
              <a:latin typeface="Bravary Robnei" pitchFamily="2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4627826" y="9137024"/>
            <a:ext cx="1865419" cy="49557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27D94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3D1FF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27D94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3D1FF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93D1FF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2032670" y="3418463"/>
            <a:ext cx="2588419" cy="323031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F27D94"/>
                </a:solidFill>
                <a:latin typeface="Poetsen One" panose="020108030300000D0203" pitchFamily="2" charset="0"/>
              </a:rPr>
              <a:t>Pertenece a:</a:t>
            </a:r>
            <a:endParaRPr lang="es-PE" sz="6000" dirty="0">
              <a:ln w="9525">
                <a:noFill/>
              </a:ln>
              <a:solidFill>
                <a:srgbClr val="F27D94"/>
              </a:solidFill>
              <a:latin typeface="Poetsen One" panose="020108030300000D0203" pitchFamily="2" charset="0"/>
            </a:endParaRPr>
          </a:p>
        </p:txBody>
      </p:sp>
      <p:sp>
        <p:nvSpPr>
          <p:cNvPr id="51" name="Robnei.CoM"/>
          <p:cNvSpPr txBox="1"/>
          <p:nvPr/>
        </p:nvSpPr>
        <p:spPr>
          <a:xfrm>
            <a:off x="1020789" y="1107168"/>
            <a:ext cx="4981221" cy="643720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latin typeface="Glossy Robnei" pitchFamily="2" charset="0"/>
              </a:rPr>
              <a:t>tutoría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latin typeface="Glossy Robnei" pitchFamily="2" charset="0"/>
            </a:endParaRPr>
          </a:p>
        </p:txBody>
      </p:sp>
      <p:sp>
        <p:nvSpPr>
          <p:cNvPr id="26" name="Robnei.CoM"/>
          <p:cNvSpPr txBox="1"/>
          <p:nvPr/>
        </p:nvSpPr>
        <p:spPr>
          <a:xfrm>
            <a:off x="3811418" y="5524597"/>
            <a:ext cx="1461920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6500" dirty="0" smtClean="0">
                <a:solidFill>
                  <a:srgbClr val="F27D94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3er</a:t>
            </a:r>
            <a:endParaRPr lang="es-PE" sz="6500" dirty="0">
              <a:solidFill>
                <a:srgbClr val="F27D94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3563138" y="6230178"/>
            <a:ext cx="1862923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F27D94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Grado</a:t>
            </a:r>
            <a:endParaRPr lang="es-PE" sz="5500" dirty="0">
              <a:solidFill>
                <a:srgbClr val="F27D94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17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Bravary Robnei</vt:lpstr>
      <vt:lpstr>Calibri Light</vt:lpstr>
      <vt:lpstr>Poetsen One</vt:lpstr>
      <vt:lpstr>Glossy Robnei</vt:lpstr>
      <vt:lpstr>Janda Rob</vt:lpstr>
      <vt:lpstr>Calibri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Robnei</cp:lastModifiedBy>
  <cp:revision>60</cp:revision>
  <cp:lastPrinted>2024-03-05T12:10:01Z</cp:lastPrinted>
  <dcterms:created xsi:type="dcterms:W3CDTF">2024-02-17T21:30:20Z</dcterms:created>
  <dcterms:modified xsi:type="dcterms:W3CDTF">2024-03-14T19:29:25Z</dcterms:modified>
  <cp:category>www.robnei.blog</cp:category>
</cp:coreProperties>
</file>