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3"/>
  </p:notesMasterIdLst>
  <p:sldIdLst>
    <p:sldId id="256" r:id="rId2"/>
  </p:sldIdLst>
  <p:sldSz cx="6858000" cy="9906000" type="A4"/>
  <p:notesSz cx="6888163" cy="100203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Alone Robnei" pitchFamily="50" charset="0"/>
      <p:regular r:id="rId8"/>
    </p:embeddedFont>
    <p:embeddedFont>
      <p:font typeface="Janda Rob" panose="02000506000000020004" pitchFamily="2" charset="0"/>
      <p:regular r:id="rId9"/>
    </p:embeddedFont>
    <p:embeddedFont>
      <p:font typeface="Glossy Robnei" pitchFamily="2" charset="0"/>
      <p:regular r:id="rId10"/>
    </p:embeddedFont>
    <p:embeddedFont>
      <p:font typeface="Bubble Robnei" panose="00000400000000000000" pitchFamily="2" charset="0"/>
      <p:regular r:id="rId11"/>
    </p:embeddedFont>
    <p:embeddedFont>
      <p:font typeface="Calibri Light" panose="020F0302020204030204" pitchFamily="34" charset="0"/>
      <p:regular r:id="rId12"/>
      <p:italic r:id="rId13"/>
    </p:embeddedFont>
    <p:embeddedFont>
      <p:font typeface="Blueberry Rob" panose="02000500000000000000" pitchFamily="50" charset="0"/>
      <p:regular r:id="rId14"/>
    </p:embeddedFont>
  </p:embeddedFont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7AC8"/>
    <a:srgbClr val="25C6FF"/>
    <a:srgbClr val="00B0F0"/>
    <a:srgbClr val="CEA5FF"/>
    <a:srgbClr val="F8B9D4"/>
    <a:srgbClr val="EE3E41"/>
    <a:srgbClr val="8290D2"/>
    <a:srgbClr val="F183CC"/>
    <a:srgbClr val="ACDCE2"/>
    <a:srgbClr val="FFD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433" autoAdjust="0"/>
  </p:normalViewPr>
  <p:slideViewPr>
    <p:cSldViewPr snapToGrid="0">
      <p:cViewPr varScale="1">
        <p:scale>
          <a:sx n="78" d="100"/>
          <a:sy n="78" d="100"/>
        </p:scale>
        <p:origin x="310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1B23E5-8050-4E6A-9C48-8C87681636EF}" type="datetimeFigureOut">
              <a:rPr lang="es-PE" smtClean="0"/>
              <a:t>20/02/2024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273300" y="1252538"/>
            <a:ext cx="234156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0213" cy="3944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4FD0E-8C50-4BAC-9020-C5E730FBE0B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53873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Mas</a:t>
            </a:r>
            <a:r>
              <a:rPr lang="es-ES" baseline="0" dirty="0" smtClean="0"/>
              <a:t> archivos editables en </a:t>
            </a:r>
            <a:r>
              <a:rPr lang="es-ES" b="1" baseline="0" dirty="0" smtClean="0"/>
              <a:t>www.robnei.blog</a:t>
            </a:r>
            <a:endParaRPr lang="es-PE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4FD0E-8C50-4BAC-9020-C5E730FBE0BF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51133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9A17-B69A-4E82-A384-1C00E33929BB}" type="datetimeFigureOut">
              <a:rPr lang="es-PE" smtClean="0"/>
              <a:t>20/02/2024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60663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9A17-B69A-4E82-A384-1C00E33929BB}" type="datetimeFigureOut">
              <a:rPr lang="es-PE" smtClean="0"/>
              <a:t>20/02/2024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11395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9A17-B69A-4E82-A384-1C00E33929BB}" type="datetimeFigureOut">
              <a:rPr lang="es-PE" smtClean="0"/>
              <a:t>20/02/2024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84690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9A17-B69A-4E82-A384-1C00E33929BB}" type="datetimeFigureOut">
              <a:rPr lang="es-PE" smtClean="0"/>
              <a:t>20/02/2024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46656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9A17-B69A-4E82-A384-1C00E33929BB}" type="datetimeFigureOut">
              <a:rPr lang="es-PE" smtClean="0"/>
              <a:t>20/02/2024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21130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9A17-B69A-4E82-A384-1C00E33929BB}" type="datetimeFigureOut">
              <a:rPr lang="es-PE" smtClean="0"/>
              <a:t>20/02/2024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58757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9A17-B69A-4E82-A384-1C00E33929BB}" type="datetimeFigureOut">
              <a:rPr lang="es-PE" smtClean="0"/>
              <a:t>20/02/2024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06905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9A17-B69A-4E82-A384-1C00E33929BB}" type="datetimeFigureOut">
              <a:rPr lang="es-PE" smtClean="0"/>
              <a:t>20/02/2024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29269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9A17-B69A-4E82-A384-1C00E33929BB}" type="datetimeFigureOut">
              <a:rPr lang="es-PE" smtClean="0"/>
              <a:t>20/02/2024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73241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9A17-B69A-4E82-A384-1C00E33929BB}" type="datetimeFigureOut">
              <a:rPr lang="es-PE" smtClean="0"/>
              <a:t>20/02/2024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45189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9A17-B69A-4E82-A384-1C00E33929BB}" type="datetimeFigureOut">
              <a:rPr lang="es-PE" smtClean="0"/>
              <a:t>20/02/2024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37766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A9A17-B69A-4E82-A384-1C00E33929BB}" type="datetimeFigureOut">
              <a:rPr lang="es-PE" smtClean="0"/>
              <a:t>20/02/2024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121" y="2637014"/>
            <a:ext cx="1906772" cy="2297516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sp>
        <p:nvSpPr>
          <p:cNvPr id="11" name="Robnei.com"/>
          <p:cNvSpPr/>
          <p:nvPr userDrawn="1"/>
        </p:nvSpPr>
        <p:spPr>
          <a:xfrm>
            <a:off x="-3130716" y="1807181"/>
            <a:ext cx="2925573" cy="54699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297"/>
          </a:p>
        </p:txBody>
      </p:sp>
      <p:sp>
        <p:nvSpPr>
          <p:cNvPr id="12" name="Robnei.com"/>
          <p:cNvSpPr txBox="1"/>
          <p:nvPr userDrawn="1"/>
        </p:nvSpPr>
        <p:spPr>
          <a:xfrm>
            <a:off x="-3127305" y="2345102"/>
            <a:ext cx="2335576" cy="27761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07578" indent="-207578">
              <a:buFont typeface="+mj-lt"/>
              <a:buAutoNum type="arabicPeriod"/>
            </a:pP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07578" indent="-207578">
              <a:buFont typeface="+mj-lt"/>
              <a:buAutoNum type="arabicPeriod"/>
            </a:pP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09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7578" indent="-207578">
              <a:buFont typeface="+mj-lt"/>
              <a:buAutoNum type="arabicPeriod"/>
            </a:pP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09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09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07578" indent="-207578">
              <a:buFont typeface="+mj-lt"/>
              <a:buAutoNum type="arabicPeriod"/>
            </a:pP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07578" indent="-207578">
              <a:buFont typeface="+mj-lt"/>
              <a:buAutoNum type="arabicPeriod"/>
            </a:pP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09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bnei.com"/>
          <p:cNvSpPr/>
          <p:nvPr userDrawn="1"/>
        </p:nvSpPr>
        <p:spPr>
          <a:xfrm>
            <a:off x="-3126500" y="1935069"/>
            <a:ext cx="2921357" cy="34369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297"/>
          </a:p>
        </p:txBody>
      </p:sp>
      <p:sp>
        <p:nvSpPr>
          <p:cNvPr id="14" name="Robnei.com"/>
          <p:cNvSpPr txBox="1"/>
          <p:nvPr userDrawn="1"/>
        </p:nvSpPr>
        <p:spPr>
          <a:xfrm>
            <a:off x="-2558960" y="1946057"/>
            <a:ext cx="1781257" cy="301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362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362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bnei.com"/>
          <p:cNvSpPr>
            <a:spLocks/>
          </p:cNvSpPr>
          <p:nvPr userDrawn="1"/>
        </p:nvSpPr>
        <p:spPr bwMode="auto">
          <a:xfrm>
            <a:off x="-2793656" y="6894343"/>
            <a:ext cx="2366544" cy="313280"/>
          </a:xfrm>
          <a:custGeom>
            <a:avLst/>
            <a:gdLst>
              <a:gd name="T0" fmla="*/ 0 w 6115"/>
              <a:gd name="T1" fmla="*/ 0 h 928"/>
              <a:gd name="T2" fmla="*/ 6115 w 6115"/>
              <a:gd name="T3" fmla="*/ 0 h 928"/>
              <a:gd name="T4" fmla="*/ 5943 w 6115"/>
              <a:gd name="T5" fmla="*/ 465 h 928"/>
              <a:gd name="T6" fmla="*/ 6115 w 6115"/>
              <a:gd name="T7" fmla="*/ 928 h 928"/>
              <a:gd name="T8" fmla="*/ 0 w 6115"/>
              <a:gd name="T9" fmla="*/ 928 h 928"/>
              <a:gd name="T10" fmla="*/ 191 w 6115"/>
              <a:gd name="T11" fmla="*/ 464 h 928"/>
              <a:gd name="T12" fmla="*/ 0 w 6115"/>
              <a:gd name="T13" fmla="*/ 0 h 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15" h="928">
                <a:moveTo>
                  <a:pt x="0" y="0"/>
                </a:moveTo>
                <a:lnTo>
                  <a:pt x="6115" y="0"/>
                </a:lnTo>
                <a:lnTo>
                  <a:pt x="5943" y="465"/>
                </a:lnTo>
                <a:lnTo>
                  <a:pt x="6115" y="928"/>
                </a:lnTo>
                <a:lnTo>
                  <a:pt x="0" y="928"/>
                </a:lnTo>
                <a:lnTo>
                  <a:pt x="191" y="464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sz="1054"/>
          </a:p>
        </p:txBody>
      </p:sp>
      <p:pic>
        <p:nvPicPr>
          <p:cNvPr id="16" name="Robnei.com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9245" y="5113039"/>
            <a:ext cx="1656704" cy="1729910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7" name="Robnei.com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4592" y="6944725"/>
            <a:ext cx="1674559" cy="18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877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bnei.blog">
            <a:extLst>
              <a:ext uri="{FF2B5EF4-FFF2-40B4-BE49-F238E27FC236}">
                <a16:creationId xmlns:a16="http://schemas.microsoft.com/office/drawing/2014/main" xmlns="" id="{5D027E0D-060A-9E90-9539-D798DEE9227B}"/>
              </a:ext>
            </a:extLst>
          </p:cNvPr>
          <p:cNvSpPr/>
          <p:nvPr/>
        </p:nvSpPr>
        <p:spPr>
          <a:xfrm>
            <a:off x="0" y="9589335"/>
            <a:ext cx="6858000" cy="326842"/>
          </a:xfrm>
          <a:prstGeom prst="rect">
            <a:avLst/>
          </a:prstGeom>
          <a:solidFill>
            <a:srgbClr val="F183CC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26" name="Robnei.blog">
            <a:extLst>
              <a:ext uri="{FF2B5EF4-FFF2-40B4-BE49-F238E27FC236}">
                <a16:creationId xmlns:a16="http://schemas.microsoft.com/office/drawing/2014/main" xmlns="" id="{EC5BA3BD-FC8A-89E6-F57D-A5DF371496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47806"/>
            <a:ext cx="6858000" cy="7809747"/>
          </a:xfrm>
          <a:prstGeom prst="rect">
            <a:avLst/>
          </a:prstGeom>
        </p:spPr>
      </p:pic>
      <p:pic>
        <p:nvPicPr>
          <p:cNvPr id="42" name="Robnei.blog">
            <a:extLst>
              <a:ext uri="{FF2B5EF4-FFF2-40B4-BE49-F238E27FC236}">
                <a16:creationId xmlns:a16="http://schemas.microsoft.com/office/drawing/2014/main" xmlns="" id="{A361CF7F-39B5-18BC-94AB-0ACDD6C950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097" y="3638259"/>
            <a:ext cx="1803498" cy="2243442"/>
          </a:xfrm>
          <a:prstGeom prst="rect">
            <a:avLst/>
          </a:prstGeom>
        </p:spPr>
      </p:pic>
      <p:pic>
        <p:nvPicPr>
          <p:cNvPr id="44" name="Robnei.blog">
            <a:extLst>
              <a:ext uri="{FF2B5EF4-FFF2-40B4-BE49-F238E27FC236}">
                <a16:creationId xmlns:a16="http://schemas.microsoft.com/office/drawing/2014/main" xmlns="" id="{248E514F-1ED5-FAC0-831F-E8DF61D08E7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341" y="7138423"/>
            <a:ext cx="2659634" cy="2502008"/>
          </a:xfrm>
          <a:prstGeom prst="rect">
            <a:avLst/>
          </a:prstGeom>
        </p:spPr>
      </p:pic>
      <p:grpSp>
        <p:nvGrpSpPr>
          <p:cNvPr id="45" name="Grupo 44">
            <a:extLst>
              <a:ext uri="{FF2B5EF4-FFF2-40B4-BE49-F238E27FC236}">
                <a16:creationId xmlns:a16="http://schemas.microsoft.com/office/drawing/2014/main" xmlns="" id="{414B0F51-CF56-D355-9633-E52F11E8A267}"/>
              </a:ext>
            </a:extLst>
          </p:cNvPr>
          <p:cNvGrpSpPr/>
          <p:nvPr/>
        </p:nvGrpSpPr>
        <p:grpSpPr>
          <a:xfrm>
            <a:off x="-43543" y="833243"/>
            <a:ext cx="6975459" cy="1398254"/>
            <a:chOff x="0" y="833243"/>
            <a:chExt cx="6858000" cy="1398254"/>
          </a:xfrm>
        </p:grpSpPr>
        <p:sp>
          <p:nvSpPr>
            <p:cNvPr id="46" name="Robnei.blog">
              <a:extLst>
                <a:ext uri="{FF2B5EF4-FFF2-40B4-BE49-F238E27FC236}">
                  <a16:creationId xmlns:a16="http://schemas.microsoft.com/office/drawing/2014/main" xmlns="" id="{381265A0-44B3-12F8-3D42-074F4B0D22A3}"/>
                </a:ext>
              </a:extLst>
            </p:cNvPr>
            <p:cNvSpPr/>
            <p:nvPr/>
          </p:nvSpPr>
          <p:spPr>
            <a:xfrm>
              <a:off x="0" y="833243"/>
              <a:ext cx="6858000" cy="1398254"/>
            </a:xfrm>
            <a:prstGeom prst="rect">
              <a:avLst/>
            </a:prstGeom>
            <a:solidFill>
              <a:srgbClr val="F183CC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48" name="Robnei.blog">
              <a:extLst>
                <a:ext uri="{FF2B5EF4-FFF2-40B4-BE49-F238E27FC236}">
                  <a16:creationId xmlns:a16="http://schemas.microsoft.com/office/drawing/2014/main" xmlns="" id="{FE25218A-72FB-A7D0-5751-5C0AAB2116CE}"/>
                </a:ext>
              </a:extLst>
            </p:cNvPr>
            <p:cNvSpPr/>
            <p:nvPr/>
          </p:nvSpPr>
          <p:spPr>
            <a:xfrm>
              <a:off x="24930" y="1728994"/>
              <a:ext cx="6816010" cy="318812"/>
            </a:xfrm>
            <a:prstGeom prst="rect">
              <a:avLst/>
            </a:prstGeom>
            <a:solidFill>
              <a:srgbClr val="FED4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49" name="Robnei.blog">
              <a:extLst>
                <a:ext uri="{FF2B5EF4-FFF2-40B4-BE49-F238E27FC236}">
                  <a16:creationId xmlns:a16="http://schemas.microsoft.com/office/drawing/2014/main" xmlns="" id="{B8BCC716-082B-BBC7-25FD-91D671B3D073}"/>
                </a:ext>
              </a:extLst>
            </p:cNvPr>
            <p:cNvSpPr/>
            <p:nvPr/>
          </p:nvSpPr>
          <p:spPr>
            <a:xfrm>
              <a:off x="13648" y="1728994"/>
              <a:ext cx="6816010" cy="318812"/>
            </a:xfrm>
            <a:prstGeom prst="rect">
              <a:avLst/>
            </a:prstGeom>
            <a:solidFill>
              <a:srgbClr val="FED4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pic>
        <p:nvPicPr>
          <p:cNvPr id="51" name="Robnei.blog">
            <a:extLst>
              <a:ext uri="{FF2B5EF4-FFF2-40B4-BE49-F238E27FC236}">
                <a16:creationId xmlns:a16="http://schemas.microsoft.com/office/drawing/2014/main" xmlns="" id="{D422FA20-7921-A1A3-A877-B87E7A3F05C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81" r="774" b="78741"/>
          <a:stretch/>
        </p:blipFill>
        <p:spPr>
          <a:xfrm rot="20965003">
            <a:off x="5735411" y="4192651"/>
            <a:ext cx="473885" cy="317352"/>
          </a:xfrm>
          <a:prstGeom prst="rect">
            <a:avLst/>
          </a:prstGeom>
        </p:spPr>
      </p:pic>
      <p:pic>
        <p:nvPicPr>
          <p:cNvPr id="52" name="Robnei.blog">
            <a:extLst>
              <a:ext uri="{FF2B5EF4-FFF2-40B4-BE49-F238E27FC236}">
                <a16:creationId xmlns:a16="http://schemas.microsoft.com/office/drawing/2014/main" xmlns="" id="{A0344297-6298-C938-54C4-CB0FE26EB08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22" t="21023" r="15972" b="68776"/>
          <a:stretch/>
        </p:blipFill>
        <p:spPr>
          <a:xfrm rot="4529883">
            <a:off x="5991925" y="3148586"/>
            <a:ext cx="347570" cy="249568"/>
          </a:xfrm>
          <a:prstGeom prst="rect">
            <a:avLst/>
          </a:prstGeom>
        </p:spPr>
      </p:pic>
      <p:pic>
        <p:nvPicPr>
          <p:cNvPr id="53" name="Robnei.blog">
            <a:extLst>
              <a:ext uri="{FF2B5EF4-FFF2-40B4-BE49-F238E27FC236}">
                <a16:creationId xmlns:a16="http://schemas.microsoft.com/office/drawing/2014/main" xmlns="" id="{58BB72C0-149F-75E3-1D62-348C244058D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643" y="7461241"/>
            <a:ext cx="895340" cy="1852364"/>
          </a:xfrm>
          <a:prstGeom prst="rect">
            <a:avLst/>
          </a:prstGeom>
        </p:spPr>
      </p:pic>
      <p:pic>
        <p:nvPicPr>
          <p:cNvPr id="54" name="Robnei.blog">
            <a:extLst>
              <a:ext uri="{FF2B5EF4-FFF2-40B4-BE49-F238E27FC236}">
                <a16:creationId xmlns:a16="http://schemas.microsoft.com/office/drawing/2014/main" xmlns="" id="{EC2178C7-DC6D-21C2-C0D2-14B575B67D9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951"/>
          <a:stretch/>
        </p:blipFill>
        <p:spPr>
          <a:xfrm>
            <a:off x="-28342" y="13097"/>
            <a:ext cx="6965372" cy="2218400"/>
          </a:xfrm>
          <a:prstGeom prst="rect">
            <a:avLst/>
          </a:prstGeom>
        </p:spPr>
      </p:pic>
      <p:pic>
        <p:nvPicPr>
          <p:cNvPr id="55" name="Robnei.blog">
            <a:extLst>
              <a:ext uri="{FF2B5EF4-FFF2-40B4-BE49-F238E27FC236}">
                <a16:creationId xmlns:a16="http://schemas.microsoft.com/office/drawing/2014/main" xmlns="" id="{670A86C3-0F03-98F9-DB3D-3A21789F38C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078" y="6123102"/>
            <a:ext cx="646683" cy="528941"/>
          </a:xfrm>
          <a:prstGeom prst="rect">
            <a:avLst/>
          </a:prstGeom>
        </p:spPr>
      </p:pic>
      <p:pic>
        <p:nvPicPr>
          <p:cNvPr id="56" name="Robnei.blog">
            <a:extLst>
              <a:ext uri="{FF2B5EF4-FFF2-40B4-BE49-F238E27FC236}">
                <a16:creationId xmlns:a16="http://schemas.microsoft.com/office/drawing/2014/main" xmlns="" id="{E8E57A3C-6CBA-2A30-3FB1-F16D6771FA1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940" y="2777300"/>
            <a:ext cx="757471" cy="619558"/>
          </a:xfrm>
          <a:prstGeom prst="rect">
            <a:avLst/>
          </a:prstGeom>
        </p:spPr>
      </p:pic>
      <p:sp>
        <p:nvSpPr>
          <p:cNvPr id="34" name="Robnei.blog"/>
          <p:cNvSpPr txBox="1"/>
          <p:nvPr/>
        </p:nvSpPr>
        <p:spPr>
          <a:xfrm>
            <a:off x="4376207" y="8111182"/>
            <a:ext cx="1945784" cy="664135"/>
          </a:xfrm>
          <a:prstGeom prst="rect">
            <a:avLst/>
          </a:prstGeom>
          <a:noFill/>
          <a:effectLst>
            <a:outerShdw blurRad="25400" dist="25400" dir="5400000" algn="ctr" rotWithShape="0">
              <a:schemeClr val="tx1">
                <a:alpha val="70000"/>
              </a:schemeClr>
            </a:outerShdw>
          </a:effectLst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" sz="7000" dirty="0" smtClean="0">
                <a:ln w="38100">
                  <a:solidFill>
                    <a:schemeClr val="bg1"/>
                  </a:solidFill>
                </a:ln>
                <a:solidFill>
                  <a:srgbClr val="F183CC"/>
                </a:solidFill>
                <a:effectLst>
                  <a:outerShdw dist="25400" dir="2700000" algn="ctr" rotWithShape="0">
                    <a:schemeClr val="tx1">
                      <a:alpha val="21000"/>
                    </a:schemeClr>
                  </a:outerShdw>
                </a:effectLst>
                <a:latin typeface="Janda Rob" panose="02000506000000020004" pitchFamily="2" charset="0"/>
              </a:rPr>
              <a:t>2</a:t>
            </a:r>
            <a:r>
              <a:rPr lang="es-ES" sz="7000" dirty="0" smtClean="0">
                <a:ln w="38100">
                  <a:solidFill>
                    <a:schemeClr val="bg1"/>
                  </a:solidFill>
                </a:ln>
                <a:solidFill>
                  <a:srgbClr val="8290D2"/>
                </a:solidFill>
                <a:effectLst>
                  <a:outerShdw dist="25400" dir="2700000" algn="ctr" rotWithShape="0">
                    <a:schemeClr val="tx1">
                      <a:alpha val="21000"/>
                    </a:schemeClr>
                  </a:outerShdw>
                </a:effectLst>
                <a:latin typeface="Janda Rob" panose="02000506000000020004" pitchFamily="2" charset="0"/>
              </a:rPr>
              <a:t>0</a:t>
            </a:r>
            <a:r>
              <a:rPr lang="es-ES" sz="7000" dirty="0" smtClean="0">
                <a:ln w="38100">
                  <a:solidFill>
                    <a:schemeClr val="bg1"/>
                  </a:solidFill>
                </a:ln>
                <a:solidFill>
                  <a:srgbClr val="F183CC"/>
                </a:solidFill>
                <a:effectLst>
                  <a:outerShdw dist="25400" dir="2700000" algn="ctr" rotWithShape="0">
                    <a:schemeClr val="tx1">
                      <a:alpha val="21000"/>
                    </a:schemeClr>
                  </a:outerShdw>
                </a:effectLst>
                <a:latin typeface="Janda Rob" panose="02000506000000020004" pitchFamily="2" charset="0"/>
              </a:rPr>
              <a:t>2</a:t>
            </a:r>
            <a:r>
              <a:rPr lang="es-ES" sz="7000" dirty="0" smtClean="0">
                <a:ln w="38100">
                  <a:solidFill>
                    <a:schemeClr val="bg1"/>
                  </a:solidFill>
                </a:ln>
                <a:solidFill>
                  <a:srgbClr val="8290D2"/>
                </a:solidFill>
                <a:effectLst>
                  <a:outerShdw dist="25400" dir="2700000" algn="ctr" rotWithShape="0">
                    <a:schemeClr val="tx1">
                      <a:alpha val="21000"/>
                    </a:schemeClr>
                  </a:outerShdw>
                </a:effectLst>
                <a:latin typeface="Janda Rob" panose="02000506000000020004" pitchFamily="2" charset="0"/>
              </a:rPr>
              <a:t>4</a:t>
            </a:r>
            <a:endParaRPr lang="es-PE" sz="7000" dirty="0">
              <a:ln w="38100">
                <a:solidFill>
                  <a:schemeClr val="bg1"/>
                </a:solidFill>
              </a:ln>
              <a:solidFill>
                <a:srgbClr val="8290D2"/>
              </a:solidFill>
              <a:effectLst>
                <a:outerShdw dist="25400" dir="2700000" algn="ctr" rotWithShape="0">
                  <a:schemeClr val="tx1">
                    <a:alpha val="21000"/>
                  </a:schemeClr>
                </a:outerShdw>
              </a:effectLst>
              <a:latin typeface="Janda Rob" panose="02000506000000020004" pitchFamily="2" charset="0"/>
            </a:endParaRPr>
          </a:p>
        </p:txBody>
      </p:sp>
      <p:pic>
        <p:nvPicPr>
          <p:cNvPr id="50" name="Robnei.blog">
            <a:extLst>
              <a:ext uri="{FF2B5EF4-FFF2-40B4-BE49-F238E27FC236}">
                <a16:creationId xmlns:a16="http://schemas.microsoft.com/office/drawing/2014/main" xmlns="" id="{EEF9349C-0E87-529B-CD95-09E428D0E5D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88" y="189276"/>
            <a:ext cx="1255259" cy="2037755"/>
          </a:xfrm>
          <a:prstGeom prst="rect">
            <a:avLst/>
          </a:prstGeom>
        </p:spPr>
      </p:pic>
      <p:sp>
        <p:nvSpPr>
          <p:cNvPr id="28" name="Robnei.blog"/>
          <p:cNvSpPr txBox="1"/>
          <p:nvPr/>
        </p:nvSpPr>
        <p:spPr>
          <a:xfrm>
            <a:off x="1300320" y="1087391"/>
            <a:ext cx="5212199" cy="836845"/>
          </a:xfrm>
          <a:prstGeom prst="rect">
            <a:avLst/>
          </a:prstGeom>
          <a:noFill/>
          <a:effectLst>
            <a:outerShdw blurRad="50800" dist="25400" dir="5400000" algn="ctr" rotWithShape="0">
              <a:schemeClr val="tx1"/>
            </a:outerShdw>
          </a:effectLst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" sz="2000" dirty="0" smtClean="0">
                <a:ln w="28575">
                  <a:solidFill>
                    <a:schemeClr val="bg1"/>
                  </a:solidFill>
                </a:ln>
                <a:solidFill>
                  <a:srgbClr val="F4B183"/>
                </a:solidFill>
                <a:effectLst>
                  <a:outerShdw dist="25400" dir="2700000" algn="ctr" rotWithShape="0">
                    <a:schemeClr val="tx1"/>
                  </a:outerShdw>
                </a:effectLst>
                <a:latin typeface="Glossy Robnei" pitchFamily="2" charset="0"/>
              </a:rPr>
              <a:t>COMU</a:t>
            </a:r>
            <a:r>
              <a:rPr lang="es-ES" sz="2000" dirty="0" smtClean="0">
                <a:ln w="28575">
                  <a:solidFill>
                    <a:schemeClr val="bg1"/>
                  </a:solidFill>
                </a:ln>
                <a:solidFill>
                  <a:srgbClr val="FFD966"/>
                </a:solidFill>
                <a:effectLst>
                  <a:outerShdw dist="25400" dir="2700000" algn="ctr" rotWithShape="0">
                    <a:schemeClr val="tx1"/>
                  </a:outerShdw>
                </a:effectLst>
                <a:latin typeface="Glossy Robnei" pitchFamily="2" charset="0"/>
              </a:rPr>
              <a:t>NICA</a:t>
            </a:r>
            <a:r>
              <a:rPr lang="es-ES" sz="2000" dirty="0" smtClean="0">
                <a:ln w="28575">
                  <a:solidFill>
                    <a:schemeClr val="bg1"/>
                  </a:solidFill>
                </a:ln>
                <a:solidFill>
                  <a:srgbClr val="ACDCE2"/>
                </a:solidFill>
                <a:effectLst>
                  <a:outerShdw dist="25400" dir="2700000" algn="ctr" rotWithShape="0">
                    <a:schemeClr val="tx1"/>
                  </a:outerShdw>
                </a:effectLst>
                <a:latin typeface="Glossy Robnei" pitchFamily="2" charset="0"/>
              </a:rPr>
              <a:t>CIÓN</a:t>
            </a:r>
            <a:endParaRPr lang="es-PE" sz="2000" dirty="0">
              <a:ln w="28575">
                <a:solidFill>
                  <a:schemeClr val="bg1"/>
                </a:solidFill>
              </a:ln>
              <a:solidFill>
                <a:srgbClr val="ACDCE2"/>
              </a:solidFill>
              <a:effectLst>
                <a:outerShdw dist="25400" dir="2700000" algn="ctr" rotWithShape="0">
                  <a:schemeClr val="tx1"/>
                </a:outerShdw>
              </a:effectLst>
              <a:latin typeface="Glossy Robnei" pitchFamily="2" charset="0"/>
            </a:endParaRPr>
          </a:p>
        </p:txBody>
      </p:sp>
      <p:pic>
        <p:nvPicPr>
          <p:cNvPr id="33" name="Robnei.blog">
            <a:extLst>
              <a:ext uri="{FF2B5EF4-FFF2-40B4-BE49-F238E27FC236}">
                <a16:creationId xmlns:a16="http://schemas.microsoft.com/office/drawing/2014/main" xmlns="" id="{670A86C3-0F03-98F9-DB3D-3A21789F38C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057" y="3024079"/>
            <a:ext cx="403462" cy="330003"/>
          </a:xfrm>
          <a:prstGeom prst="rect">
            <a:avLst/>
          </a:prstGeom>
        </p:spPr>
      </p:pic>
      <p:pic>
        <p:nvPicPr>
          <p:cNvPr id="35" name="Robnei.blog">
            <a:extLst>
              <a:ext uri="{FF2B5EF4-FFF2-40B4-BE49-F238E27FC236}">
                <a16:creationId xmlns:a16="http://schemas.microsoft.com/office/drawing/2014/main" xmlns="" id="{E8E57A3C-6CBA-2A30-3FB1-F16D6771FA1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710" y="6692686"/>
            <a:ext cx="400349" cy="327457"/>
          </a:xfrm>
          <a:prstGeom prst="rect">
            <a:avLst/>
          </a:prstGeom>
        </p:spPr>
      </p:pic>
      <p:pic>
        <p:nvPicPr>
          <p:cNvPr id="37" name="Robnei.blog">
            <a:extLst>
              <a:ext uri="{FF2B5EF4-FFF2-40B4-BE49-F238E27FC236}">
                <a16:creationId xmlns:a16="http://schemas.microsoft.com/office/drawing/2014/main" xmlns="" id="{E8E57A3C-6CBA-2A30-3FB1-F16D6771FA1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87" y="4152143"/>
            <a:ext cx="757471" cy="619558"/>
          </a:xfrm>
          <a:prstGeom prst="rect">
            <a:avLst/>
          </a:prstGeom>
        </p:spPr>
      </p:pic>
      <p:pic>
        <p:nvPicPr>
          <p:cNvPr id="38" name="Robnei.blog">
            <a:extLst>
              <a:ext uri="{FF2B5EF4-FFF2-40B4-BE49-F238E27FC236}">
                <a16:creationId xmlns:a16="http://schemas.microsoft.com/office/drawing/2014/main" xmlns="" id="{670A86C3-0F03-98F9-DB3D-3A21789F38C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11" y="2492919"/>
            <a:ext cx="646683" cy="528941"/>
          </a:xfrm>
          <a:prstGeom prst="rect">
            <a:avLst/>
          </a:prstGeom>
        </p:spPr>
      </p:pic>
      <p:pic>
        <p:nvPicPr>
          <p:cNvPr id="39" name="Robnei.blog">
            <a:extLst>
              <a:ext uri="{FF2B5EF4-FFF2-40B4-BE49-F238E27FC236}">
                <a16:creationId xmlns:a16="http://schemas.microsoft.com/office/drawing/2014/main" xmlns="" id="{E8E57A3C-6CBA-2A30-3FB1-F16D6771FA1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905" y="8349084"/>
            <a:ext cx="400349" cy="327457"/>
          </a:xfrm>
          <a:prstGeom prst="rect">
            <a:avLst/>
          </a:prstGeom>
        </p:spPr>
      </p:pic>
      <p:pic>
        <p:nvPicPr>
          <p:cNvPr id="36" name="Robnei.blog">
            <a:extLst>
              <a:ext uri="{FF2B5EF4-FFF2-40B4-BE49-F238E27FC236}">
                <a16:creationId xmlns:a16="http://schemas.microsoft.com/office/drawing/2014/main" xmlns="" id="{670A86C3-0F03-98F9-DB3D-3A21789F38C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726" y="2597353"/>
            <a:ext cx="646683" cy="528941"/>
          </a:xfrm>
          <a:prstGeom prst="rect">
            <a:avLst/>
          </a:prstGeom>
        </p:spPr>
      </p:pic>
      <p:pic>
        <p:nvPicPr>
          <p:cNvPr id="40" name="Robnei.blog">
            <a:extLst>
              <a:ext uri="{FF2B5EF4-FFF2-40B4-BE49-F238E27FC236}">
                <a16:creationId xmlns="" xmlns:a16="http://schemas.microsoft.com/office/drawing/2014/main" id="{BC5F1774-A8A4-794A-8755-86DF44EA9B3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86" y="5113574"/>
            <a:ext cx="2715887" cy="4341945"/>
          </a:xfrm>
          <a:prstGeom prst="rect">
            <a:avLst/>
          </a:prstGeom>
        </p:spPr>
      </p:pic>
      <p:sp>
        <p:nvSpPr>
          <p:cNvPr id="16" name="Robnei.blog"/>
          <p:cNvSpPr txBox="1"/>
          <p:nvPr/>
        </p:nvSpPr>
        <p:spPr>
          <a:xfrm>
            <a:off x="2820199" y="6223824"/>
            <a:ext cx="1160950" cy="101116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7F7F7F"/>
            </a:outerShdw>
          </a:effectLst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" sz="2000" dirty="0">
                <a:ln w="28575">
                  <a:solidFill>
                    <a:schemeClr val="bg1"/>
                  </a:solidFill>
                </a:ln>
                <a:solidFill>
                  <a:srgbClr val="F07AC8"/>
                </a:solidFill>
                <a:effectLst>
                  <a:outerShdw dist="25400" dir="2700000" algn="ctr" rotWithShape="0">
                    <a:srgbClr val="7F7F7F"/>
                  </a:outerShdw>
                </a:effectLst>
                <a:latin typeface="Bubble Robnei" panose="00000400000000000000" pitchFamily="2" charset="0"/>
              </a:rPr>
              <a:t>a</a:t>
            </a:r>
            <a:endParaRPr lang="es-PE" sz="2000" dirty="0">
              <a:ln w="28575">
                <a:solidFill>
                  <a:schemeClr val="bg1"/>
                </a:solidFill>
              </a:ln>
              <a:solidFill>
                <a:srgbClr val="F07AC8"/>
              </a:solidFill>
              <a:effectLst>
                <a:outerShdw dist="25400" dir="2700000" algn="ctr" rotWithShape="0">
                  <a:srgbClr val="7F7F7F"/>
                </a:outerShdw>
              </a:effectLst>
              <a:latin typeface="Bubble Robnei" panose="00000400000000000000" pitchFamily="2" charset="0"/>
            </a:endParaRPr>
          </a:p>
        </p:txBody>
      </p:sp>
      <p:sp>
        <p:nvSpPr>
          <p:cNvPr id="17" name="Robnei.blog"/>
          <p:cNvSpPr txBox="1"/>
          <p:nvPr/>
        </p:nvSpPr>
        <p:spPr>
          <a:xfrm>
            <a:off x="2264785" y="6064136"/>
            <a:ext cx="2271777" cy="1015663"/>
          </a:xfrm>
          <a:prstGeom prst="rect">
            <a:avLst/>
          </a:prstGeom>
          <a:noFill/>
          <a:effectLst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s-ES" sz="4000" dirty="0" smtClean="0">
                <a:solidFill>
                  <a:srgbClr val="25C6FF"/>
                </a:solidFill>
                <a:latin typeface="Janda Rob" panose="02000506000000020004" pitchFamily="2" charset="0"/>
              </a:rPr>
              <a:t>Tercero</a:t>
            </a:r>
            <a:endParaRPr lang="es-PE" sz="4000" dirty="0">
              <a:solidFill>
                <a:srgbClr val="25C6FF"/>
              </a:solidFill>
              <a:effectLst/>
              <a:latin typeface="Janda Rob" panose="02000506000000020004" pitchFamily="2" charset="0"/>
            </a:endParaRPr>
          </a:p>
        </p:txBody>
      </p:sp>
      <p:sp>
        <p:nvSpPr>
          <p:cNvPr id="25" name="Robnei.blog"/>
          <p:cNvSpPr txBox="1"/>
          <p:nvPr/>
        </p:nvSpPr>
        <p:spPr>
          <a:xfrm>
            <a:off x="1564080" y="3431095"/>
            <a:ext cx="3008036" cy="674357"/>
          </a:xfrm>
          <a:prstGeom prst="rect">
            <a:avLst/>
          </a:prstGeom>
          <a:noFill/>
          <a:effectLst>
            <a:outerShdw blurRad="25400" dist="25400" dir="5400000" algn="ctr" rotWithShape="0">
              <a:schemeClr val="tx1"/>
            </a:outerShdw>
          </a:effectLst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s-ES" sz="6000" dirty="0" smtClean="0">
                <a:ln w="9525">
                  <a:solidFill>
                    <a:schemeClr val="tx1"/>
                  </a:solidFill>
                </a:ln>
                <a:solidFill>
                  <a:srgbClr val="F8B9D4"/>
                </a:solidFill>
                <a:effectLst>
                  <a:outerShdw dist="25400" dir="2700000" algn="ctr" rotWithShape="0">
                    <a:schemeClr val="tx1"/>
                  </a:outerShdw>
                </a:effectLst>
                <a:latin typeface="Blueberry Rob" panose="02000500000000000000" pitchFamily="50" charset="0"/>
              </a:rPr>
              <a:t>Alumna:</a:t>
            </a:r>
            <a:endParaRPr lang="es-PE" sz="6000" dirty="0">
              <a:ln w="9525">
                <a:solidFill>
                  <a:schemeClr val="tx1"/>
                </a:solidFill>
              </a:ln>
              <a:solidFill>
                <a:srgbClr val="F8B9D4"/>
              </a:solidFill>
              <a:effectLst>
                <a:outerShdw dist="25400" dir="2700000" algn="ctr" rotWithShape="0">
                  <a:schemeClr val="tx1"/>
                </a:outerShdw>
              </a:effectLst>
              <a:latin typeface="Blueberry Rob" panose="02000500000000000000" pitchFamily="50" charset="0"/>
            </a:endParaRPr>
          </a:p>
        </p:txBody>
      </p:sp>
      <p:sp>
        <p:nvSpPr>
          <p:cNvPr id="43" name="Robnei.blog"/>
          <p:cNvSpPr txBox="1"/>
          <p:nvPr/>
        </p:nvSpPr>
        <p:spPr>
          <a:xfrm>
            <a:off x="1357382" y="4194929"/>
            <a:ext cx="3331862" cy="7848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S" sz="4500" dirty="0" smtClean="0">
                <a:solidFill>
                  <a:srgbClr val="F07AC8"/>
                </a:solidFill>
                <a:effectLst/>
                <a:latin typeface="Alone Robnei" pitchFamily="50" charset="0"/>
              </a:rPr>
              <a:t>Maryori saori </a:t>
            </a:r>
            <a:endParaRPr lang="es-PE" sz="4500" dirty="0">
              <a:solidFill>
                <a:srgbClr val="F07AC8"/>
              </a:solidFill>
              <a:effectLst/>
              <a:latin typeface="Alone Robnei" pitchFamily="50" charset="0"/>
            </a:endParaRPr>
          </a:p>
        </p:txBody>
      </p:sp>
      <p:sp>
        <p:nvSpPr>
          <p:cNvPr id="47" name="Robnei.blog"/>
          <p:cNvSpPr txBox="1"/>
          <p:nvPr/>
        </p:nvSpPr>
        <p:spPr>
          <a:xfrm>
            <a:off x="1361995" y="4816816"/>
            <a:ext cx="3331862" cy="7848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S" sz="4500" dirty="0" smtClean="0">
                <a:solidFill>
                  <a:srgbClr val="00B0F0"/>
                </a:solidFill>
                <a:effectLst/>
                <a:latin typeface="Alone Robnei" pitchFamily="50" charset="0"/>
              </a:rPr>
              <a:t>Neira quispe</a:t>
            </a:r>
            <a:endParaRPr lang="es-PE" sz="4500" dirty="0">
              <a:solidFill>
                <a:srgbClr val="00B0F0"/>
              </a:solidFill>
              <a:effectLst/>
              <a:latin typeface="Alone Robnei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44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132</TotalTime>
  <Words>16</Words>
  <Application>Microsoft Office PowerPoint</Application>
  <PresentationFormat>A4 (210 x 297 mm)</PresentationFormat>
  <Paragraphs>9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10" baseType="lpstr">
      <vt:lpstr>Calibri</vt:lpstr>
      <vt:lpstr>Alone Robnei</vt:lpstr>
      <vt:lpstr>Janda Rob</vt:lpstr>
      <vt:lpstr>Arial</vt:lpstr>
      <vt:lpstr>Glossy Robnei</vt:lpstr>
      <vt:lpstr>Bubble Robnei</vt:lpstr>
      <vt:lpstr>Calibri Light</vt:lpstr>
      <vt:lpstr>Blueberry Rob</vt:lpstr>
      <vt:lpstr>Tema de Office</vt:lpstr>
      <vt:lpstr>Presentación de PowerPoint</vt:lpstr>
    </vt:vector>
  </TitlesOfParts>
  <Company>Robnei.CoM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Caratulas</dc:title>
  <dc:subject>www.robnei.blog</dc:subject>
  <dc:creator>Robnei.Blog</dc:creator>
  <cp:keywords>www.robnei.blog</cp:keywords>
  <dc:description>www.robnei.com</dc:description>
  <cp:lastModifiedBy>ROB</cp:lastModifiedBy>
  <cp:revision>37</cp:revision>
  <cp:lastPrinted>2024-02-17T21:47:40Z</cp:lastPrinted>
  <dcterms:created xsi:type="dcterms:W3CDTF">2024-02-17T21:30:20Z</dcterms:created>
  <dcterms:modified xsi:type="dcterms:W3CDTF">2024-02-20T20:38:00Z</dcterms:modified>
  <cp:category>www.robnei.blog</cp:category>
</cp:coreProperties>
</file>