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Poetsen One" panose="020108030300000D0203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Janda Rob" panose="02000506000000020004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Glossy Robnei" pitchFamily="2" charset="0"/>
      <p:regular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E1D"/>
    <a:srgbClr val="A00101"/>
    <a:srgbClr val="6E0202"/>
    <a:srgbClr val="C00000"/>
    <a:srgbClr val="89E0FF"/>
    <a:srgbClr val="E7F9FF"/>
    <a:srgbClr val="D1F3FF"/>
    <a:srgbClr val="B7ECFF"/>
    <a:srgbClr val="DDF6FF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46" d="100"/>
          <a:sy n="46" d="100"/>
        </p:scale>
        <p:origin x="23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1342"/>
          <a:stretch/>
        </p:blipFill>
        <p:spPr>
          <a:xfrm>
            <a:off x="-6394" y="-58347"/>
            <a:ext cx="6870787" cy="9964347"/>
          </a:xfrm>
          <a:prstGeom prst="rect">
            <a:avLst/>
          </a:prstGeom>
        </p:spPr>
      </p:pic>
      <p:sp>
        <p:nvSpPr>
          <p:cNvPr id="19" name="Robnei.CoM"/>
          <p:cNvSpPr txBox="1"/>
          <p:nvPr/>
        </p:nvSpPr>
        <p:spPr>
          <a:xfrm>
            <a:off x="775223" y="650241"/>
            <a:ext cx="5571670" cy="864079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smtClean="0">
                <a:ln w="28575">
                  <a:noFill/>
                </a:ln>
                <a:solidFill>
                  <a:schemeClr val="bg1"/>
                </a:solidFill>
                <a:effectLst/>
                <a:latin typeface="Glossy Robnei" pitchFamily="2" charset="0"/>
              </a:rPr>
              <a:t>comunicación</a:t>
            </a:r>
            <a:endParaRPr lang="es-PE" sz="2000" dirty="0">
              <a:ln w="28575">
                <a:noFill/>
              </a:ln>
              <a:solidFill>
                <a:schemeClr val="bg1"/>
              </a:solidFill>
              <a:effectLst/>
              <a:latin typeface="Glossy Robnei" pitchFamily="2" charset="0"/>
            </a:endParaRPr>
          </a:p>
        </p:txBody>
      </p:sp>
      <p:sp>
        <p:nvSpPr>
          <p:cNvPr id="20" name="Robnei.CoM"/>
          <p:cNvSpPr txBox="1"/>
          <p:nvPr/>
        </p:nvSpPr>
        <p:spPr>
          <a:xfrm>
            <a:off x="1561210" y="7437892"/>
            <a:ext cx="3579228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4500" dirty="0" err="1" smtClean="0">
                <a:solidFill>
                  <a:schemeClr val="bg1"/>
                </a:solidFill>
                <a:latin typeface="Poetsen One" panose="020108030300000D0203" pitchFamily="2" charset="0"/>
              </a:rPr>
              <a:t>Maryori</a:t>
            </a:r>
            <a:endParaRPr lang="es-PE" sz="4500" dirty="0">
              <a:solidFill>
                <a:schemeClr val="bg1"/>
              </a:solidFill>
              <a:effectLst/>
              <a:latin typeface="Poetsen One" panose="020108030300000D0203" pitchFamily="2" charset="0"/>
            </a:endParaRPr>
          </a:p>
        </p:txBody>
      </p:sp>
      <p:sp>
        <p:nvSpPr>
          <p:cNvPr id="21" name="Robnei.CoM"/>
          <p:cNvSpPr txBox="1"/>
          <p:nvPr/>
        </p:nvSpPr>
        <p:spPr>
          <a:xfrm>
            <a:off x="1454936" y="8107029"/>
            <a:ext cx="3818356" cy="6309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>
                <a:solidFill>
                  <a:schemeClr val="bg1"/>
                </a:solidFill>
                <a:latin typeface="Poetsen One" panose="020108030300000D0203" pitchFamily="2" charset="0"/>
              </a:rPr>
              <a:t>Neira Quispe</a:t>
            </a:r>
            <a:endParaRPr lang="es-PE" sz="3500" dirty="0">
              <a:solidFill>
                <a:schemeClr val="bg1"/>
              </a:solidFill>
              <a:effectLst/>
              <a:latin typeface="Poetsen One" panose="020108030300000D0203" pitchFamily="2" charset="0"/>
            </a:endParaRPr>
          </a:p>
        </p:txBody>
      </p:sp>
      <p:sp>
        <p:nvSpPr>
          <p:cNvPr id="22" name="Robnei.CoM"/>
          <p:cNvSpPr txBox="1"/>
          <p:nvPr/>
        </p:nvSpPr>
        <p:spPr>
          <a:xfrm>
            <a:off x="1900763" y="8657020"/>
            <a:ext cx="2966695" cy="6309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3500" smtClean="0">
                <a:solidFill>
                  <a:schemeClr val="bg1"/>
                </a:solidFill>
                <a:latin typeface="Poetsen One" panose="020108030300000D0203" pitchFamily="2" charset="0"/>
              </a:rPr>
              <a:t>3er</a:t>
            </a:r>
            <a:r>
              <a:rPr lang="es-ES" sz="3500" dirty="0" smtClean="0">
                <a:solidFill>
                  <a:schemeClr val="bg1"/>
                </a:solidFill>
                <a:latin typeface="Poetsen One" panose="020108030300000D0203" pitchFamily="2" charset="0"/>
              </a:rPr>
              <a:t>. Grado B</a:t>
            </a:r>
            <a:endParaRPr lang="es-PE" sz="3500" dirty="0">
              <a:solidFill>
                <a:schemeClr val="bg1"/>
              </a:solidFill>
              <a:effectLst/>
              <a:latin typeface="Poetsen One" panose="020108030300000D0203" pitchFamily="2" charset="0"/>
            </a:endParaRPr>
          </a:p>
        </p:txBody>
      </p:sp>
      <p:sp>
        <p:nvSpPr>
          <p:cNvPr id="23" name="Robnei.CoM"/>
          <p:cNvSpPr txBox="1"/>
          <p:nvPr/>
        </p:nvSpPr>
        <p:spPr>
          <a:xfrm>
            <a:off x="2570058" y="6955127"/>
            <a:ext cx="1809642" cy="56597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  <p:pic>
        <p:nvPicPr>
          <p:cNvPr id="24" name="Robnei.bl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7734">
            <a:off x="5378173" y="2549868"/>
            <a:ext cx="1161604" cy="577521"/>
          </a:xfrm>
          <a:prstGeom prst="rect">
            <a:avLst/>
          </a:prstGeom>
        </p:spPr>
      </p:pic>
      <p:pic>
        <p:nvPicPr>
          <p:cNvPr id="25" name="Robnei.blo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97" y="5809159"/>
            <a:ext cx="1650903" cy="3600005"/>
          </a:xfrm>
          <a:prstGeom prst="rect">
            <a:avLst/>
          </a:prstGeom>
        </p:spPr>
      </p:pic>
      <p:pic>
        <p:nvPicPr>
          <p:cNvPr id="26" name="Robnei.blo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92" y="4018702"/>
            <a:ext cx="1238738" cy="1057199"/>
          </a:xfrm>
          <a:prstGeom prst="rect">
            <a:avLst/>
          </a:prstGeom>
        </p:spPr>
      </p:pic>
      <p:pic>
        <p:nvPicPr>
          <p:cNvPr id="32" name="Robnei.blo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" y="7962705"/>
            <a:ext cx="1982073" cy="1207492"/>
          </a:xfrm>
          <a:prstGeom prst="rect">
            <a:avLst/>
          </a:prstGeom>
        </p:spPr>
      </p:pic>
      <p:pic>
        <p:nvPicPr>
          <p:cNvPr id="33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941" y="4442924"/>
            <a:ext cx="1573822" cy="1573822"/>
          </a:xfrm>
          <a:prstGeom prst="rect">
            <a:avLst/>
          </a:prstGeom>
        </p:spPr>
      </p:pic>
      <p:pic>
        <p:nvPicPr>
          <p:cNvPr id="35" name="Robnei.bl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266" flipH="1">
            <a:off x="349308" y="2446928"/>
            <a:ext cx="1161604" cy="5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15</Words>
  <Application>Microsoft Office PowerPoint</Application>
  <PresentationFormat>A4 (210 x 297 mm)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Poetsen One</vt:lpstr>
      <vt:lpstr>Calibri</vt:lpstr>
      <vt:lpstr>Janda Rob</vt:lpstr>
      <vt:lpstr>Arial</vt:lpstr>
      <vt:lpstr>Calibri Light</vt:lpstr>
      <vt:lpstr>Glossy Robnei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Robnei.CoM</dc:creator>
  <cp:keywords>www.robnei.blog</cp:keywords>
  <dc:description>www.robnei.com</dc:description>
  <cp:lastModifiedBy>User</cp:lastModifiedBy>
  <cp:revision>75</cp:revision>
  <cp:lastPrinted>2024-02-17T21:47:40Z</cp:lastPrinted>
  <dcterms:created xsi:type="dcterms:W3CDTF">2024-02-17T21:30:20Z</dcterms:created>
  <dcterms:modified xsi:type="dcterms:W3CDTF">2024-03-16T19:16:36Z</dcterms:modified>
  <cp:category>www.robnei.blog</cp:category>
</cp:coreProperties>
</file>