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Poetsen One" panose="020108030300000D0203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Janda Rob" panose="02000506000000020004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Glossy Robnei" pitchFamily="2" charset="0"/>
      <p:regular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E1D"/>
    <a:srgbClr val="A00101"/>
    <a:srgbClr val="6E0202"/>
    <a:srgbClr val="C00000"/>
    <a:srgbClr val="89E0FF"/>
    <a:srgbClr val="E7F9FF"/>
    <a:srgbClr val="D1F3FF"/>
    <a:srgbClr val="B7ECFF"/>
    <a:srgbClr val="DDF6FF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46" d="100"/>
          <a:sy n="46" d="100"/>
        </p:scale>
        <p:origin x="23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1135"/>
          <a:stretch/>
        </p:blipFill>
        <p:spPr>
          <a:xfrm>
            <a:off x="-6394" y="-58347"/>
            <a:ext cx="6870787" cy="9964347"/>
          </a:xfrm>
          <a:prstGeom prst="rect">
            <a:avLst/>
          </a:prstGeom>
        </p:spPr>
      </p:pic>
      <p:sp>
        <p:nvSpPr>
          <p:cNvPr id="11" name="Robnei.CoM"/>
          <p:cNvSpPr txBox="1"/>
          <p:nvPr/>
        </p:nvSpPr>
        <p:spPr>
          <a:xfrm>
            <a:off x="668025" y="642192"/>
            <a:ext cx="5571670" cy="864079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noFill/>
                </a:ln>
                <a:solidFill>
                  <a:schemeClr val="bg1"/>
                </a:solidFill>
                <a:effectLst/>
                <a:latin typeface="Glossy Robnei" pitchFamily="2" charset="0"/>
              </a:rPr>
              <a:t>comunicación</a:t>
            </a:r>
            <a:endParaRPr lang="es-PE" sz="2000" dirty="0">
              <a:ln w="28575">
                <a:noFill/>
              </a:ln>
              <a:solidFill>
                <a:schemeClr val="bg1"/>
              </a:solidFill>
              <a:effectLst/>
              <a:latin typeface="Glossy Robnei" pitchFamily="2" charset="0"/>
            </a:endParaRPr>
          </a:p>
        </p:txBody>
      </p:sp>
      <p:sp>
        <p:nvSpPr>
          <p:cNvPr id="13" name="Robnei.CoM"/>
          <p:cNvSpPr txBox="1"/>
          <p:nvPr/>
        </p:nvSpPr>
        <p:spPr>
          <a:xfrm>
            <a:off x="1540191" y="7452669"/>
            <a:ext cx="3579228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4500" dirty="0">
                <a:solidFill>
                  <a:schemeClr val="bg1"/>
                </a:solidFill>
                <a:latin typeface="Poetsen One" panose="020108030300000D0203" pitchFamily="2" charset="0"/>
              </a:rPr>
              <a:t>Dylan </a:t>
            </a:r>
            <a:r>
              <a:rPr lang="es-ES" sz="4500" dirty="0" err="1">
                <a:solidFill>
                  <a:schemeClr val="bg1"/>
                </a:solidFill>
                <a:latin typeface="Poetsen One" panose="020108030300000D0203" pitchFamily="2" charset="0"/>
              </a:rPr>
              <a:t>Jarif</a:t>
            </a:r>
            <a:endParaRPr lang="es-PE" sz="4500" dirty="0">
              <a:solidFill>
                <a:schemeClr val="bg1"/>
              </a:solidFill>
              <a:effectLst/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>
            <a:off x="1433917" y="8121806"/>
            <a:ext cx="3818356" cy="6309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3500" dirty="0">
                <a:solidFill>
                  <a:schemeClr val="bg1"/>
                </a:solidFill>
                <a:latin typeface="Poetsen One" panose="020108030300000D0203" pitchFamily="2" charset="0"/>
              </a:rPr>
              <a:t>Meza Flores</a:t>
            </a:r>
            <a:endParaRPr lang="es-PE" sz="3500" dirty="0">
              <a:solidFill>
                <a:schemeClr val="bg1"/>
              </a:solidFill>
              <a:effectLst/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1879744" y="8671797"/>
            <a:ext cx="2966695" cy="6309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3500" dirty="0" smtClean="0">
                <a:solidFill>
                  <a:schemeClr val="bg1"/>
                </a:solidFill>
                <a:latin typeface="Poetsen One" panose="020108030300000D0203" pitchFamily="2" charset="0"/>
              </a:rPr>
              <a:t>1er. Grado B</a:t>
            </a:r>
            <a:endParaRPr lang="es-PE" sz="3500" dirty="0">
              <a:solidFill>
                <a:schemeClr val="bg1"/>
              </a:solidFill>
              <a:effectLst/>
              <a:latin typeface="Poetsen One" panose="020108030300000D0203" pitchFamily="2" charset="0"/>
            </a:endParaRPr>
          </a:p>
        </p:txBody>
      </p:sp>
      <p:sp>
        <p:nvSpPr>
          <p:cNvPr id="16" name="Robnei.CoM"/>
          <p:cNvSpPr txBox="1"/>
          <p:nvPr/>
        </p:nvSpPr>
        <p:spPr>
          <a:xfrm>
            <a:off x="2549039" y="6969904"/>
            <a:ext cx="1809642" cy="565973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alpha val="70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0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4</a:t>
            </a:r>
            <a:endParaRPr lang="es-PE" sz="7000" dirty="0">
              <a:ln w="38100">
                <a:solidFill>
                  <a:schemeClr val="bg1"/>
                </a:solidFill>
              </a:ln>
              <a:effectLst>
                <a:outerShdw dist="25400" dir="2700000" algn="ctr" rotWithShape="0">
                  <a:schemeClr val="tx1">
                    <a:alpha val="21000"/>
                  </a:schemeClr>
                </a:outerShdw>
              </a:effectLst>
              <a:latin typeface="Janda Rob" panose="02000506000000020004" pitchFamily="2" charset="0"/>
            </a:endParaRPr>
          </a:p>
        </p:txBody>
      </p:sp>
      <p:pic>
        <p:nvPicPr>
          <p:cNvPr id="17" name="Robnei.blo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7734">
            <a:off x="5357154" y="2564645"/>
            <a:ext cx="1161604" cy="577521"/>
          </a:xfrm>
          <a:prstGeom prst="rect">
            <a:avLst/>
          </a:prstGeom>
        </p:spPr>
      </p:pic>
      <p:pic>
        <p:nvPicPr>
          <p:cNvPr id="18" name="Robnei.blo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78" y="5823936"/>
            <a:ext cx="1650903" cy="3600005"/>
          </a:xfrm>
          <a:prstGeom prst="rect">
            <a:avLst/>
          </a:prstGeom>
        </p:spPr>
      </p:pic>
      <p:pic>
        <p:nvPicPr>
          <p:cNvPr id="19" name="Robnei.blo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73" y="4033479"/>
            <a:ext cx="1238738" cy="1057199"/>
          </a:xfrm>
          <a:prstGeom prst="rect">
            <a:avLst/>
          </a:prstGeom>
        </p:spPr>
      </p:pic>
      <p:pic>
        <p:nvPicPr>
          <p:cNvPr id="20" name="Robnei.blo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9" y="7978779"/>
            <a:ext cx="1921203" cy="1170410"/>
          </a:xfrm>
          <a:prstGeom prst="rect">
            <a:avLst/>
          </a:prstGeom>
        </p:spPr>
      </p:pic>
      <p:pic>
        <p:nvPicPr>
          <p:cNvPr id="21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922" y="4457701"/>
            <a:ext cx="1573822" cy="1573822"/>
          </a:xfrm>
          <a:prstGeom prst="rect">
            <a:avLst/>
          </a:prstGeom>
        </p:spPr>
      </p:pic>
      <p:pic>
        <p:nvPicPr>
          <p:cNvPr id="22" name="Robnei.blo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266" flipH="1">
            <a:off x="328289" y="2461705"/>
            <a:ext cx="1161604" cy="5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16</Words>
  <Application>Microsoft Office PowerPoint</Application>
  <PresentationFormat>A4 (210 x 297 mm)</PresentationFormat>
  <Paragraphs>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Poetsen One</vt:lpstr>
      <vt:lpstr>Calibri</vt:lpstr>
      <vt:lpstr>Janda Rob</vt:lpstr>
      <vt:lpstr>Arial</vt:lpstr>
      <vt:lpstr>Calibri Light</vt:lpstr>
      <vt:lpstr>Glossy Robnei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Robnei.CoM</dc:creator>
  <cp:keywords>www.robnei.blog</cp:keywords>
  <dc:description>www.robnei.com</dc:description>
  <cp:lastModifiedBy>User</cp:lastModifiedBy>
  <cp:revision>73</cp:revision>
  <cp:lastPrinted>2024-02-17T21:47:40Z</cp:lastPrinted>
  <dcterms:created xsi:type="dcterms:W3CDTF">2024-02-17T21:30:20Z</dcterms:created>
  <dcterms:modified xsi:type="dcterms:W3CDTF">2024-03-16T18:02:09Z</dcterms:modified>
  <cp:category>www.robnei.blog</cp:category>
</cp:coreProperties>
</file>