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lone Robnei" pitchFamily="50" charset="0"/>
      <p:regular r:id="rId8"/>
    </p:embeddedFont>
    <p:embeddedFont>
      <p:font typeface="Glossy Robnei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BIG CAR Rob" panose="02000000000000000000" pitchFamily="2" charset="0"/>
      <p:regular r:id="rId12"/>
    </p:embeddedFont>
    <p:embeddedFont>
      <p:font typeface="Bubble Robnei" panose="00000400000000000000" pitchFamily="2" charset="0"/>
      <p:regular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700"/>
    <a:srgbClr val="FF3A00"/>
    <a:srgbClr val="00B0F0"/>
    <a:srgbClr val="73C1D1"/>
    <a:srgbClr val="7BCFE4"/>
    <a:srgbClr val="FD4498"/>
    <a:srgbClr val="FFD347"/>
    <a:srgbClr val="9456D7"/>
    <a:srgbClr val="5F259F"/>
    <a:srgbClr val="8A4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66" d="100"/>
          <a:sy n="66" d="100"/>
        </p:scale>
        <p:origin x="201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obnei.blog">
            <a:extLst>
              <a:ext uri="{FF2B5EF4-FFF2-40B4-BE49-F238E27FC236}">
                <a16:creationId xmlns:a16="http://schemas.microsoft.com/office/drawing/2014/main" xmlns="" id="{0A779501-C0CA-79E7-8F07-9C5E769E5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24" y="0"/>
            <a:ext cx="6906524" cy="9906000"/>
          </a:xfrm>
          <a:prstGeom prst="rect">
            <a:avLst/>
          </a:prstGeom>
        </p:spPr>
      </p:pic>
      <p:pic>
        <p:nvPicPr>
          <p:cNvPr id="26" name="Robnei.blog">
            <a:extLst>
              <a:ext uri="{FF2B5EF4-FFF2-40B4-BE49-F238E27FC236}">
                <a16:creationId xmlns:a16="http://schemas.microsoft.com/office/drawing/2014/main" xmlns="" id="{11DF55C5-9175-4607-7898-7E1073601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96" y="1614383"/>
            <a:ext cx="3454683" cy="2834251"/>
          </a:xfrm>
          <a:prstGeom prst="rect">
            <a:avLst/>
          </a:prstGeom>
        </p:spPr>
      </p:pic>
      <p:sp>
        <p:nvSpPr>
          <p:cNvPr id="27" name="Robnei.blog"/>
          <p:cNvSpPr txBox="1"/>
          <p:nvPr/>
        </p:nvSpPr>
        <p:spPr>
          <a:xfrm>
            <a:off x="446041" y="512062"/>
            <a:ext cx="6012817" cy="81554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8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dist="25400" dir="2700000" algn="ctr" rotWithShape="0">
                    <a:schemeClr val="tx1">
                      <a:alpha val="32000"/>
                    </a:schemeClr>
                  </a:outerShdw>
                </a:effectLst>
                <a:latin typeface="Glossy Robnei" pitchFamily="2" charset="0"/>
              </a:rPr>
              <a:t>computación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dist="25400" dir="2700000" algn="ctr" rotWithShape="0">
                  <a:schemeClr val="tx1">
                    <a:alpha val="32000"/>
                  </a:schemeClr>
                </a:outerShdw>
              </a:effectLst>
              <a:latin typeface="Glossy Robnei" pitchFamily="2" charset="0"/>
            </a:endParaRPr>
          </a:p>
        </p:txBody>
      </p:sp>
      <p:sp>
        <p:nvSpPr>
          <p:cNvPr id="34" name="Robnei.blog"/>
          <p:cNvSpPr txBox="1"/>
          <p:nvPr/>
        </p:nvSpPr>
        <p:spPr>
          <a:xfrm>
            <a:off x="3328743" y="8630568"/>
            <a:ext cx="1945784" cy="621955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7000" dirty="0" smtClean="0">
                <a:ln w="28575">
                  <a:solidFill>
                    <a:schemeClr val="tx1"/>
                  </a:solidFill>
                </a:ln>
                <a:solidFill>
                  <a:srgbClr val="2187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ubble Robnei" panose="00000400000000000000" pitchFamily="2" charset="0"/>
              </a:rPr>
              <a:t>2</a:t>
            </a:r>
            <a:r>
              <a:rPr lang="es-ES" sz="7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ubble Robnei" panose="00000400000000000000" pitchFamily="2" charset="0"/>
              </a:rPr>
              <a:t>0</a:t>
            </a:r>
            <a:r>
              <a:rPr lang="es-ES" sz="7000" dirty="0" smtClean="0">
                <a:ln w="28575">
                  <a:solidFill>
                    <a:schemeClr val="tx1"/>
                  </a:solidFill>
                </a:ln>
                <a:solidFill>
                  <a:srgbClr val="2187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ubble Robnei" panose="00000400000000000000" pitchFamily="2" charset="0"/>
              </a:rPr>
              <a:t>2</a:t>
            </a:r>
            <a:r>
              <a:rPr lang="es-ES" sz="7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ubble Robnei" panose="00000400000000000000" pitchFamily="2" charset="0"/>
              </a:rPr>
              <a:t>4</a:t>
            </a:r>
            <a:endParaRPr lang="es-PE" sz="7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16" name="Robnei.blog"/>
          <p:cNvSpPr txBox="1"/>
          <p:nvPr/>
        </p:nvSpPr>
        <p:spPr>
          <a:xfrm>
            <a:off x="3558164" y="6783630"/>
            <a:ext cx="1160950" cy="1011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17" name="Robnei.blog"/>
          <p:cNvSpPr txBox="1"/>
          <p:nvPr/>
        </p:nvSpPr>
        <p:spPr>
          <a:xfrm>
            <a:off x="3002750" y="6623942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218700"/>
                </a:solidFill>
                <a:latin typeface="BIG CAR Rob" panose="02000000000000000000" pitchFamily="2" charset="0"/>
              </a:rPr>
              <a:t>Tercero</a:t>
            </a:r>
            <a:endParaRPr lang="es-PE" sz="4000" dirty="0">
              <a:solidFill>
                <a:srgbClr val="218700"/>
              </a:solidFill>
              <a:effectLst/>
              <a:latin typeface="BIG CAR Rob" panose="02000000000000000000" pitchFamily="2" charset="0"/>
            </a:endParaRPr>
          </a:p>
        </p:txBody>
      </p:sp>
      <p:sp>
        <p:nvSpPr>
          <p:cNvPr id="25" name="Robnei.blog"/>
          <p:cNvSpPr txBox="1"/>
          <p:nvPr/>
        </p:nvSpPr>
        <p:spPr>
          <a:xfrm>
            <a:off x="313871" y="4336815"/>
            <a:ext cx="2228403" cy="43168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Alone Robnei" pitchFamily="50" charset="0"/>
              </a:rPr>
              <a:t>Estudiante:</a:t>
            </a:r>
            <a:endParaRPr lang="es-PE" sz="6000" dirty="0">
              <a:ln w="952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Alone Robnei" pitchFamily="50" charset="0"/>
            </a:endParaRPr>
          </a:p>
        </p:txBody>
      </p:sp>
      <p:sp>
        <p:nvSpPr>
          <p:cNvPr id="43" name="Robnei.blog"/>
          <p:cNvSpPr txBox="1"/>
          <p:nvPr/>
        </p:nvSpPr>
        <p:spPr>
          <a:xfrm>
            <a:off x="504097" y="4870914"/>
            <a:ext cx="4627740" cy="6924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900" dirty="0" smtClean="0">
                <a:solidFill>
                  <a:srgbClr val="FF3A00"/>
                </a:solidFill>
                <a:effectLst/>
                <a:latin typeface="Alone Robnei" pitchFamily="50" charset="0"/>
              </a:rPr>
              <a:t>Eduardo Villanueva ramos</a:t>
            </a:r>
            <a:endParaRPr lang="es-PE" sz="3900" dirty="0">
              <a:solidFill>
                <a:srgbClr val="FF3A00"/>
              </a:solidFill>
              <a:effectLst/>
              <a:latin typeface="Alone Robnei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15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Alone Robnei</vt:lpstr>
      <vt:lpstr>Arial</vt:lpstr>
      <vt:lpstr>Glossy Robnei</vt:lpstr>
      <vt:lpstr>Calibri Light</vt:lpstr>
      <vt:lpstr>BIG CAR Rob</vt:lpstr>
      <vt:lpstr>Bubble Robnei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Robnei.Blog</dc:creator>
  <cp:keywords>www.robnei.blog</cp:keywords>
  <dc:description>www.robnei.com</dc:description>
  <cp:lastModifiedBy>ROB</cp:lastModifiedBy>
  <cp:revision>31</cp:revision>
  <cp:lastPrinted>2024-02-17T21:47:40Z</cp:lastPrinted>
  <dcterms:created xsi:type="dcterms:W3CDTF">2024-02-17T21:30:20Z</dcterms:created>
  <dcterms:modified xsi:type="dcterms:W3CDTF">2024-02-18T01:54:47Z</dcterms:modified>
  <cp:category>www.robnei.blog</cp:category>
</cp:coreProperties>
</file>