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20300"/>
  <p:embeddedFontLst>
    <p:embeddedFont>
      <p:font typeface="Bubble Robnei" panose="00000400000000000000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ravary Robnei" pitchFamily="2" charset="0"/>
      <p:regular r:id="rId9"/>
    </p:embeddedFont>
    <p:embeddedFont>
      <p:font typeface="Janda Rob" panose="0200050600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Blueberry Rob" panose="02000500000000000000" pitchFamily="50" charset="0"/>
      <p:regular r:id="rId13"/>
    </p:embeddedFont>
    <p:embeddedFont>
      <p:font typeface="Glossy Robnei" pitchFamily="2" charset="0"/>
      <p:regular r:id="rId14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CE2"/>
    <a:srgbClr val="FF9AC2"/>
    <a:srgbClr val="E44C96"/>
    <a:srgbClr val="F6CF26"/>
    <a:srgbClr val="914091"/>
    <a:srgbClr val="F4B183"/>
    <a:srgbClr val="8290D2"/>
    <a:srgbClr val="F183CC"/>
    <a:srgbClr val="FFD96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46" d="100"/>
          <a:sy n="46" d="100"/>
        </p:scale>
        <p:origin x="23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3E5-8050-4E6A-9C48-8C87681636EF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4FD0E-8C50-4BAC-9020-C5E730FBE0B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5387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archivos editables en </a:t>
            </a:r>
            <a:r>
              <a:rPr lang="es-ES" b="1" baseline="0" dirty="0" smtClean="0"/>
              <a:t>www.robnei.blog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4FD0E-8C50-4BAC-9020-C5E730FBE0B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1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663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1139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469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66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13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87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690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926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324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18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A9A17-B69A-4E82-A384-1C00E33929BB}" type="datetimeFigureOut">
              <a:rPr lang="es-PE" smtClean="0"/>
              <a:t>15/03/2024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CBE9-465A-4ED5-BE4A-9F514D223322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21" y="2637014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1" name="Robnei.com"/>
          <p:cNvSpPr/>
          <p:nvPr userDrawn="1"/>
        </p:nvSpPr>
        <p:spPr>
          <a:xfrm>
            <a:off x="-3130716" y="1807181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2" name="Robnei.com"/>
          <p:cNvSpPr txBox="1"/>
          <p:nvPr userDrawn="1"/>
        </p:nvSpPr>
        <p:spPr>
          <a:xfrm>
            <a:off x="-3127305" y="2345102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bnei.com"/>
          <p:cNvSpPr/>
          <p:nvPr userDrawn="1"/>
        </p:nvSpPr>
        <p:spPr>
          <a:xfrm>
            <a:off x="-3126500" y="1935069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4" name="Robnei.com"/>
          <p:cNvSpPr txBox="1"/>
          <p:nvPr userDrawn="1"/>
        </p:nvSpPr>
        <p:spPr>
          <a:xfrm>
            <a:off x="-2558960" y="1946057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bnei.com"/>
          <p:cNvSpPr>
            <a:spLocks/>
          </p:cNvSpPr>
          <p:nvPr userDrawn="1"/>
        </p:nvSpPr>
        <p:spPr bwMode="auto">
          <a:xfrm>
            <a:off x="-2793656" y="6894343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6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9245" y="5113039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7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592" y="6944725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7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1550"/>
          <a:stretch/>
        </p:blipFill>
        <p:spPr>
          <a:xfrm>
            <a:off x="-9442" y="-58347"/>
            <a:ext cx="6876884" cy="9964347"/>
          </a:xfrm>
          <a:prstGeom prst="rect">
            <a:avLst/>
          </a:prstGeom>
        </p:spPr>
      </p:pic>
      <p:sp>
        <p:nvSpPr>
          <p:cNvPr id="16" name="Robnei.blog"/>
          <p:cNvSpPr txBox="1"/>
          <p:nvPr/>
        </p:nvSpPr>
        <p:spPr>
          <a:xfrm>
            <a:off x="2943187" y="6013969"/>
            <a:ext cx="1160950" cy="101116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7F7F7F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D4498"/>
                </a:solidFill>
                <a:effectLst>
                  <a:outerShdw dist="25400" dir="2700000" algn="ctr" rotWithShape="0">
                    <a:srgbClr val="7F7F7F"/>
                  </a:outerShdw>
                </a:effectLst>
                <a:latin typeface="Bubble Robnei" panose="00000400000000000000" pitchFamily="2" charset="0"/>
              </a:rPr>
              <a:t>a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8A48D4"/>
              </a:solidFill>
              <a:effectLst>
                <a:outerShdw dist="25400" dir="2700000" algn="ctr" rotWithShape="0">
                  <a:srgbClr val="7F7F7F"/>
                </a:outerShdw>
              </a:effectLst>
              <a:latin typeface="Bubble Robnei" panose="00000400000000000000" pitchFamily="2" charset="0"/>
            </a:endParaRPr>
          </a:p>
        </p:txBody>
      </p:sp>
      <p:sp>
        <p:nvSpPr>
          <p:cNvPr id="17" name="Robnei.blog"/>
          <p:cNvSpPr txBox="1"/>
          <p:nvPr/>
        </p:nvSpPr>
        <p:spPr>
          <a:xfrm>
            <a:off x="2424253" y="5768608"/>
            <a:ext cx="2271777" cy="1015663"/>
          </a:xfrm>
          <a:prstGeom prst="rect">
            <a:avLst/>
          </a:prstGeom>
          <a:noFill/>
          <a:effectLst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000" dirty="0" smtClean="0">
                <a:solidFill>
                  <a:srgbClr val="E44C96"/>
                </a:solidFill>
                <a:latin typeface="Janda Rob" panose="02000506000000020004" pitchFamily="2" charset="0"/>
              </a:rPr>
              <a:t>Tercero</a:t>
            </a:r>
            <a:endParaRPr lang="es-PE" sz="4000" dirty="0">
              <a:solidFill>
                <a:srgbClr val="E44C96"/>
              </a:solidFill>
              <a:effectLst/>
              <a:latin typeface="Janda Rob" panose="02000506000000020004" pitchFamily="2" charset="0"/>
            </a:endParaRPr>
          </a:p>
        </p:txBody>
      </p:sp>
      <p:sp>
        <p:nvSpPr>
          <p:cNvPr id="43" name="Robnei.blog"/>
          <p:cNvSpPr txBox="1"/>
          <p:nvPr/>
        </p:nvSpPr>
        <p:spPr>
          <a:xfrm>
            <a:off x="1676076" y="3583735"/>
            <a:ext cx="376813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6000" dirty="0" smtClean="0">
                <a:solidFill>
                  <a:srgbClr val="FD4498"/>
                </a:solidFill>
                <a:effectLst/>
                <a:latin typeface="Bravary Robnei" pitchFamily="2" charset="0"/>
              </a:rPr>
              <a:t>Maryori Saori </a:t>
            </a:r>
            <a:endParaRPr lang="es-PE" sz="6000" dirty="0">
              <a:solidFill>
                <a:srgbClr val="FD4498"/>
              </a:solidFill>
              <a:effectLst/>
              <a:latin typeface="Bravary Robnei" pitchFamily="2" charset="0"/>
            </a:endParaRPr>
          </a:p>
        </p:txBody>
      </p:sp>
      <p:sp>
        <p:nvSpPr>
          <p:cNvPr id="47" name="Robnei.blog"/>
          <p:cNvSpPr txBox="1"/>
          <p:nvPr/>
        </p:nvSpPr>
        <p:spPr>
          <a:xfrm>
            <a:off x="1896019" y="4518704"/>
            <a:ext cx="3331862" cy="9387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5500" dirty="0" smtClean="0">
                <a:solidFill>
                  <a:srgbClr val="914091"/>
                </a:solidFill>
                <a:effectLst/>
                <a:latin typeface="Bravary Robnei" pitchFamily="2" charset="0"/>
              </a:rPr>
              <a:t>Neira Quispe</a:t>
            </a:r>
            <a:endParaRPr lang="es-PE" sz="5500" dirty="0">
              <a:solidFill>
                <a:srgbClr val="914091"/>
              </a:solidFill>
              <a:effectLst/>
              <a:latin typeface="Bravary Robnei" pitchFamily="2" charset="0"/>
            </a:endParaRPr>
          </a:p>
        </p:txBody>
      </p:sp>
      <p:sp>
        <p:nvSpPr>
          <p:cNvPr id="60" name="Robnei.blog"/>
          <p:cNvSpPr txBox="1"/>
          <p:nvPr/>
        </p:nvSpPr>
        <p:spPr>
          <a:xfrm>
            <a:off x="1208769" y="775882"/>
            <a:ext cx="4647753" cy="736955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4B183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com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FFD966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puta</a:t>
            </a:r>
            <a:r>
              <a:rPr lang="es-ES" sz="2000" dirty="0" smtClean="0">
                <a:ln w="28575">
                  <a:solidFill>
                    <a:schemeClr val="bg1"/>
                  </a:solidFill>
                </a:ln>
                <a:solidFill>
                  <a:srgbClr val="ACDCE2"/>
                </a:solidFill>
                <a:effectLst>
                  <a:outerShdw dist="25400" dir="2700000" algn="ctr" rotWithShape="0">
                    <a:schemeClr val="tx1"/>
                  </a:outerShdw>
                </a:effectLst>
                <a:latin typeface="Glossy Robnei" pitchFamily="2" charset="0"/>
              </a:rPr>
              <a:t>ción</a:t>
            </a:r>
            <a:endParaRPr lang="es-PE" sz="2000" dirty="0">
              <a:ln w="28575">
                <a:solidFill>
                  <a:schemeClr val="bg1"/>
                </a:solidFill>
              </a:ln>
              <a:solidFill>
                <a:srgbClr val="ACDCE2"/>
              </a:solidFill>
              <a:effectLst>
                <a:outerShdw dist="25400" dir="2700000" algn="ctr" rotWithShape="0">
                  <a:schemeClr val="tx1"/>
                </a:outerShdw>
              </a:effectLst>
              <a:latin typeface="Glossy Robnei" pitchFamily="2" charset="0"/>
            </a:endParaRPr>
          </a:p>
        </p:txBody>
      </p:sp>
      <p:sp>
        <p:nvSpPr>
          <p:cNvPr id="37" name="Robnei.blog"/>
          <p:cNvSpPr txBox="1"/>
          <p:nvPr/>
        </p:nvSpPr>
        <p:spPr>
          <a:xfrm>
            <a:off x="4672783" y="7994803"/>
            <a:ext cx="1625176" cy="50298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alpha val="70000"/>
              </a:schemeClr>
            </a:outerShdw>
          </a:effectLst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0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F183CC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2</a:t>
            </a:r>
            <a:r>
              <a:rPr lang="es-ES" sz="7000" dirty="0" smtClean="0">
                <a:ln w="38100">
                  <a:solidFill>
                    <a:schemeClr val="bg1"/>
                  </a:solidFill>
                </a:ln>
                <a:solidFill>
                  <a:srgbClr val="8290D2"/>
                </a:solidFill>
                <a:effectLst>
                  <a:outerShdw dist="25400" dir="2700000" algn="ctr" rotWithShape="0">
                    <a:schemeClr val="tx1">
                      <a:alpha val="21000"/>
                    </a:schemeClr>
                  </a:outerShdw>
                </a:effectLst>
                <a:latin typeface="Janda Rob" panose="02000506000000020004" pitchFamily="2" charset="0"/>
              </a:rPr>
              <a:t>4</a:t>
            </a:r>
            <a:endParaRPr lang="es-PE" sz="7000" dirty="0">
              <a:ln w="38100">
                <a:solidFill>
                  <a:schemeClr val="bg1"/>
                </a:solidFill>
              </a:ln>
              <a:solidFill>
                <a:srgbClr val="8290D2"/>
              </a:solidFill>
              <a:effectLst>
                <a:outerShdw dist="25400" dir="2700000" algn="ctr" rotWithShape="0">
                  <a:schemeClr val="tx1">
                    <a:alpha val="21000"/>
                  </a:schemeClr>
                </a:outerShdw>
              </a:effectLst>
              <a:latin typeface="Janda Rob" panose="02000506000000020004" pitchFamily="2" charset="0"/>
            </a:endParaRPr>
          </a:p>
        </p:txBody>
      </p:sp>
      <p:sp>
        <p:nvSpPr>
          <p:cNvPr id="28" name="Robnei.blog"/>
          <p:cNvSpPr txBox="1"/>
          <p:nvPr/>
        </p:nvSpPr>
        <p:spPr>
          <a:xfrm>
            <a:off x="2119433" y="2939226"/>
            <a:ext cx="2808456" cy="542163"/>
          </a:xfrm>
          <a:prstGeom prst="rect">
            <a:avLst/>
          </a:prstGeom>
          <a:noFill/>
          <a:effectLst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ES" sz="6000" dirty="0" smtClean="0">
                <a:ln w="9525">
                  <a:noFill/>
                </a:ln>
                <a:solidFill>
                  <a:srgbClr val="33B6D5"/>
                </a:solidFill>
                <a:latin typeface="Blueberry Rob" panose="02000500000000000000" pitchFamily="50" charset="0"/>
              </a:rPr>
              <a:t>Estudiante:</a:t>
            </a:r>
            <a:endParaRPr lang="es-PE" sz="6000" dirty="0">
              <a:ln w="9525">
                <a:noFill/>
              </a:ln>
              <a:solidFill>
                <a:srgbClr val="33B6D5"/>
              </a:solidFill>
              <a:latin typeface="Blueberry Rob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4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16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Bubble Robnei</vt:lpstr>
      <vt:lpstr>Calibri</vt:lpstr>
      <vt:lpstr>Bravary Robnei</vt:lpstr>
      <vt:lpstr>Arial</vt:lpstr>
      <vt:lpstr>Janda Rob</vt:lpstr>
      <vt:lpstr>Calibri Light</vt:lpstr>
      <vt:lpstr>Blueberry Rob</vt:lpstr>
      <vt:lpstr>Glossy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Caratulas</dc:title>
  <dc:subject>www.robnei.blog</dc:subject>
  <dc:creator>Robnei.Blog</dc:creator>
  <cp:keywords>www.robnei.blog</cp:keywords>
  <dc:description>www.robnei.com</dc:description>
  <cp:lastModifiedBy>User</cp:lastModifiedBy>
  <cp:revision>50</cp:revision>
  <cp:lastPrinted>2024-02-17T21:47:40Z</cp:lastPrinted>
  <dcterms:created xsi:type="dcterms:W3CDTF">2024-02-17T21:30:20Z</dcterms:created>
  <dcterms:modified xsi:type="dcterms:W3CDTF">2024-03-15T22:56:40Z</dcterms:modified>
  <cp:category>www.robnei.blog</cp:category>
</cp:coreProperties>
</file>