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Bubble Robnei" panose="000004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ravary Robnei" pitchFamily="2" charset="0"/>
      <p:regular r:id="rId9"/>
    </p:embeddedFont>
    <p:embeddedFont>
      <p:font typeface="Janda Rob" panose="02000506000000020004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Poetsen One" panose="020108030300000D0203" pitchFamily="2" charset="0"/>
      <p:regular r:id="rId13"/>
    </p:embeddedFont>
    <p:embeddedFont>
      <p:font typeface="Glossy Robnei" pitchFamily="2" charset="0"/>
      <p:regular r:id="rId14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CE2"/>
    <a:srgbClr val="FF9AC2"/>
    <a:srgbClr val="E44C96"/>
    <a:srgbClr val="F6CF26"/>
    <a:srgbClr val="914091"/>
    <a:srgbClr val="F4B183"/>
    <a:srgbClr val="8290D2"/>
    <a:srgbClr val="F183CC"/>
    <a:srgbClr val="FFD96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>
        <p:scale>
          <a:sx n="33" d="100"/>
          <a:sy n="33" d="100"/>
        </p:scale>
        <p:origin x="258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21" b="818"/>
          <a:stretch/>
        </p:blipFill>
        <p:spPr>
          <a:xfrm>
            <a:off x="1" y="-76636"/>
            <a:ext cx="6858000" cy="9982636"/>
          </a:xfrm>
          <a:prstGeom prst="rect">
            <a:avLst/>
          </a:prstGeom>
        </p:spPr>
      </p:pic>
      <p:sp>
        <p:nvSpPr>
          <p:cNvPr id="74" name="Robnei.blog"/>
          <p:cNvSpPr txBox="1"/>
          <p:nvPr/>
        </p:nvSpPr>
        <p:spPr>
          <a:xfrm>
            <a:off x="2900179" y="5390859"/>
            <a:ext cx="1160950" cy="10111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F7F7F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Bubble Robnei" panose="00000400000000000000" pitchFamily="2" charset="0"/>
              </a:rPr>
              <a:t>a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dist="25400" dir="2700000" algn="ctr" rotWithShape="0">
                  <a:srgbClr val="7F7F7F"/>
                </a:outerShdw>
              </a:effectLst>
              <a:latin typeface="Bubble Robnei" panose="00000400000000000000" pitchFamily="2" charset="0"/>
            </a:endParaRPr>
          </a:p>
        </p:txBody>
      </p:sp>
      <p:sp>
        <p:nvSpPr>
          <p:cNvPr id="75" name="Robnei.blog"/>
          <p:cNvSpPr txBox="1"/>
          <p:nvPr/>
        </p:nvSpPr>
        <p:spPr>
          <a:xfrm>
            <a:off x="2419345" y="5198401"/>
            <a:ext cx="2271777" cy="1015663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dirty="0" smtClean="0">
                <a:solidFill>
                  <a:srgbClr val="00B0F0"/>
                </a:solidFill>
                <a:latin typeface="Janda Rob" panose="02000506000000020004" pitchFamily="2" charset="0"/>
              </a:rPr>
              <a:t>Tercero</a:t>
            </a:r>
            <a:endParaRPr lang="es-PE" sz="4000" dirty="0">
              <a:solidFill>
                <a:srgbClr val="00B0F0"/>
              </a:solidFill>
              <a:effectLst/>
              <a:latin typeface="Janda Rob" panose="02000506000000020004" pitchFamily="2" charset="0"/>
            </a:endParaRPr>
          </a:p>
        </p:txBody>
      </p:sp>
      <p:sp>
        <p:nvSpPr>
          <p:cNvPr id="76" name="Robnei.blog"/>
          <p:cNvSpPr txBox="1"/>
          <p:nvPr/>
        </p:nvSpPr>
        <p:spPr>
          <a:xfrm>
            <a:off x="1866064" y="2424907"/>
            <a:ext cx="3331862" cy="54216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6000" dirty="0" smtClean="0">
                <a:ln w="9525">
                  <a:solidFill>
                    <a:schemeClr val="tx1"/>
                  </a:solidFill>
                </a:ln>
                <a:solidFill>
                  <a:srgbClr val="7BCFE4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Poetsen One" panose="020108030300000D0203" pitchFamily="2" charset="0"/>
              </a:rPr>
              <a:t>Estudiante:</a:t>
            </a:r>
            <a:endParaRPr lang="es-PE" sz="6000" dirty="0">
              <a:ln w="9525">
                <a:solidFill>
                  <a:schemeClr val="tx1"/>
                </a:solidFill>
              </a:ln>
              <a:solidFill>
                <a:srgbClr val="7BCFE4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Poetsen One" panose="020108030300000D0203" pitchFamily="2" charset="0"/>
            </a:endParaRPr>
          </a:p>
        </p:txBody>
      </p:sp>
      <p:sp>
        <p:nvSpPr>
          <p:cNvPr id="77" name="Robnei.blog"/>
          <p:cNvSpPr txBox="1"/>
          <p:nvPr/>
        </p:nvSpPr>
        <p:spPr>
          <a:xfrm>
            <a:off x="1686942" y="3014614"/>
            <a:ext cx="3768133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solidFill>
                  <a:srgbClr val="00B0F0"/>
                </a:solidFill>
                <a:latin typeface="Bravary Robnei" pitchFamily="2" charset="0"/>
              </a:rPr>
              <a:t>Eduardo</a:t>
            </a:r>
            <a:endParaRPr lang="es-PE" sz="8000" dirty="0">
              <a:solidFill>
                <a:srgbClr val="00B0F0"/>
              </a:solidFill>
              <a:effectLst/>
              <a:latin typeface="Bravary Robnei" pitchFamily="2" charset="0"/>
            </a:endParaRPr>
          </a:p>
        </p:txBody>
      </p:sp>
      <p:sp>
        <p:nvSpPr>
          <p:cNvPr id="79" name="Robnei.blog"/>
          <p:cNvSpPr txBox="1"/>
          <p:nvPr/>
        </p:nvSpPr>
        <p:spPr>
          <a:xfrm>
            <a:off x="1906885" y="3974983"/>
            <a:ext cx="3331862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>
                <a:solidFill>
                  <a:srgbClr val="0070C0"/>
                </a:solidFill>
                <a:effectLst/>
                <a:latin typeface="Bravary Robnei" pitchFamily="2" charset="0"/>
              </a:rPr>
              <a:t>Neira Quispe</a:t>
            </a:r>
            <a:endParaRPr lang="es-PE" sz="5500" dirty="0">
              <a:solidFill>
                <a:srgbClr val="0070C0"/>
              </a:solidFill>
              <a:effectLst/>
              <a:latin typeface="Bravary Robnei" pitchFamily="2" charset="0"/>
            </a:endParaRPr>
          </a:p>
        </p:txBody>
      </p:sp>
      <p:sp>
        <p:nvSpPr>
          <p:cNvPr id="80" name="Robnei.blog"/>
          <p:cNvSpPr txBox="1"/>
          <p:nvPr/>
        </p:nvSpPr>
        <p:spPr>
          <a:xfrm>
            <a:off x="1257804" y="997318"/>
            <a:ext cx="4486017" cy="746155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noFill/>
                </a:ln>
                <a:solidFill>
                  <a:schemeClr val="bg1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Glossy Robnei" pitchFamily="2" charset="0"/>
              </a:rPr>
              <a:t>BIOLOGÍA</a:t>
            </a:r>
            <a:endParaRPr lang="es-PE" sz="2000" dirty="0">
              <a:ln w="28575">
                <a:noFill/>
              </a:ln>
              <a:solidFill>
                <a:schemeClr val="bg1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Glossy Robnei" pitchFamily="2" charset="0"/>
            </a:endParaRPr>
          </a:p>
        </p:txBody>
      </p:sp>
      <p:sp>
        <p:nvSpPr>
          <p:cNvPr id="82" name="Robnei.blog"/>
          <p:cNvSpPr txBox="1"/>
          <p:nvPr/>
        </p:nvSpPr>
        <p:spPr>
          <a:xfrm>
            <a:off x="4348093" y="8509180"/>
            <a:ext cx="2468343" cy="789307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4</a:t>
            </a:r>
            <a:endParaRPr lang="es-PE" sz="7000" dirty="0">
              <a:ln w="3810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15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Bubble Robnei</vt:lpstr>
      <vt:lpstr>Calibri</vt:lpstr>
      <vt:lpstr>Bravary Robnei</vt:lpstr>
      <vt:lpstr>Arial</vt:lpstr>
      <vt:lpstr>Janda Rob</vt:lpstr>
      <vt:lpstr>Calibri Light</vt:lpstr>
      <vt:lpstr>Poetsen One</vt:lpstr>
      <vt:lpstr>Glossy Robnei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Robnei.Blog</dc:creator>
  <cp:keywords>www.robnei.blog</cp:keywords>
  <dc:description>www.robnei.com</dc:description>
  <cp:lastModifiedBy>User</cp:lastModifiedBy>
  <cp:revision>51</cp:revision>
  <cp:lastPrinted>2024-02-17T21:47:40Z</cp:lastPrinted>
  <dcterms:created xsi:type="dcterms:W3CDTF">2024-02-17T21:30:20Z</dcterms:created>
  <dcterms:modified xsi:type="dcterms:W3CDTF">2024-03-15T18:04:53Z</dcterms:modified>
  <cp:category>www.robnei.blog</cp:category>
</cp:coreProperties>
</file>