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Glossy Robnei" pitchFamily="2" charset="0"/>
      <p:regular r:id="rId4"/>
    </p:embeddedFont>
    <p:embeddedFont>
      <p:font typeface="Janda Rob" panose="02000506000000020004" pitchFamily="2" charset="0"/>
      <p:regular r:id="rId5"/>
    </p:embeddedFont>
    <p:embeddedFont>
      <p:font typeface="Bravary Robnei" pitchFamily="2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Poetsen One" panose="020108030300000D0203" pitchFamily="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7BC9"/>
    <a:srgbClr val="9759A3"/>
    <a:srgbClr val="FD4498"/>
    <a:srgbClr val="F183CC"/>
    <a:srgbClr val="CB8CD8"/>
    <a:srgbClr val="FE8ABE"/>
    <a:srgbClr val="90D1ED"/>
    <a:srgbClr val="E3D0FE"/>
    <a:srgbClr val="FD97EA"/>
    <a:srgbClr val="B75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>
        <p:scale>
          <a:sx n="50" d="100"/>
          <a:sy n="50" d="100"/>
        </p:scale>
        <p:origin x="288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13/03/2024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1731"/>
          <a:stretch/>
        </p:blipFill>
        <p:spPr>
          <a:xfrm>
            <a:off x="30591" y="0"/>
            <a:ext cx="6796817" cy="9906000"/>
          </a:xfrm>
          <a:prstGeom prst="rect">
            <a:avLst/>
          </a:prstGeom>
        </p:spPr>
      </p:pic>
      <p:sp>
        <p:nvSpPr>
          <p:cNvPr id="24" name="Robnei.com"/>
          <p:cNvSpPr>
            <a:spLocks noEditPoints="1"/>
          </p:cNvSpPr>
          <p:nvPr/>
        </p:nvSpPr>
        <p:spPr bwMode="auto">
          <a:xfrm rot="10800000">
            <a:off x="2754338" y="8516457"/>
            <a:ext cx="1818029" cy="485074"/>
          </a:xfrm>
          <a:custGeom>
            <a:avLst/>
            <a:gdLst>
              <a:gd name="T0" fmla="*/ 5603 w 8820"/>
              <a:gd name="T1" fmla="*/ 1674 h 2115"/>
              <a:gd name="T2" fmla="*/ 6816 w 8820"/>
              <a:gd name="T3" fmla="*/ 1482 h 2115"/>
              <a:gd name="T4" fmla="*/ 6459 w 8820"/>
              <a:gd name="T5" fmla="*/ 959 h 2115"/>
              <a:gd name="T6" fmla="*/ 5171 w 8820"/>
              <a:gd name="T7" fmla="*/ 1437 h 2115"/>
              <a:gd name="T8" fmla="*/ 7039 w 8820"/>
              <a:gd name="T9" fmla="*/ 157 h 2115"/>
              <a:gd name="T10" fmla="*/ 7099 w 8820"/>
              <a:gd name="T11" fmla="*/ 405 h 2115"/>
              <a:gd name="T12" fmla="*/ 1628 w 8820"/>
              <a:gd name="T13" fmla="*/ 159 h 2115"/>
              <a:gd name="T14" fmla="*/ 1836 w 8820"/>
              <a:gd name="T15" fmla="*/ 314 h 2115"/>
              <a:gd name="T16" fmla="*/ 8738 w 8820"/>
              <a:gd name="T17" fmla="*/ 2056 h 2115"/>
              <a:gd name="T18" fmla="*/ 421 w 8820"/>
              <a:gd name="T19" fmla="*/ 1114 h 2115"/>
              <a:gd name="T20" fmla="*/ 434 w 8820"/>
              <a:gd name="T21" fmla="*/ 1160 h 2115"/>
              <a:gd name="T22" fmla="*/ 5141 w 8820"/>
              <a:gd name="T23" fmla="*/ 960 h 2115"/>
              <a:gd name="T24" fmla="*/ 5462 w 8820"/>
              <a:gd name="T25" fmla="*/ 355 h 2115"/>
              <a:gd name="T26" fmla="*/ 5082 w 8820"/>
              <a:gd name="T27" fmla="*/ 821 h 2115"/>
              <a:gd name="T28" fmla="*/ 5543 w 8820"/>
              <a:gd name="T29" fmla="*/ 451 h 2115"/>
              <a:gd name="T30" fmla="*/ 4969 w 8820"/>
              <a:gd name="T31" fmla="*/ 1205 h 2115"/>
              <a:gd name="T32" fmla="*/ 7710 w 8820"/>
              <a:gd name="T33" fmla="*/ 1476 h 2115"/>
              <a:gd name="T34" fmla="*/ 8234 w 8820"/>
              <a:gd name="T35" fmla="*/ 1671 h 2115"/>
              <a:gd name="T36" fmla="*/ 7955 w 8820"/>
              <a:gd name="T37" fmla="*/ 1956 h 2115"/>
              <a:gd name="T38" fmla="*/ 6382 w 8820"/>
              <a:gd name="T39" fmla="*/ 1780 h 2115"/>
              <a:gd name="T40" fmla="*/ 5604 w 8820"/>
              <a:gd name="T41" fmla="*/ 1872 h 2115"/>
              <a:gd name="T42" fmla="*/ 5896 w 8820"/>
              <a:gd name="T43" fmla="*/ 1887 h 2115"/>
              <a:gd name="T44" fmla="*/ 7694 w 8820"/>
              <a:gd name="T45" fmla="*/ 2104 h 2115"/>
              <a:gd name="T46" fmla="*/ 8355 w 8820"/>
              <a:gd name="T47" fmla="*/ 1817 h 2115"/>
              <a:gd name="T48" fmla="*/ 7856 w 8820"/>
              <a:gd name="T49" fmla="*/ 1268 h 2115"/>
              <a:gd name="T50" fmla="*/ 7853 w 8820"/>
              <a:gd name="T51" fmla="*/ 1663 h 2115"/>
              <a:gd name="T52" fmla="*/ 7792 w 8820"/>
              <a:gd name="T53" fmla="*/ 1552 h 2115"/>
              <a:gd name="T54" fmla="*/ 3583 w 8820"/>
              <a:gd name="T55" fmla="*/ 865 h 2115"/>
              <a:gd name="T56" fmla="*/ 3358 w 8820"/>
              <a:gd name="T57" fmla="*/ 355 h 2115"/>
              <a:gd name="T58" fmla="*/ 3378 w 8820"/>
              <a:gd name="T59" fmla="*/ 719 h 2115"/>
              <a:gd name="T60" fmla="*/ 3536 w 8820"/>
              <a:gd name="T61" fmla="*/ 391 h 2115"/>
              <a:gd name="T62" fmla="*/ 3851 w 8820"/>
              <a:gd name="T63" fmla="*/ 1205 h 2115"/>
              <a:gd name="T64" fmla="*/ 952 w 8820"/>
              <a:gd name="T65" fmla="*/ 1389 h 2115"/>
              <a:gd name="T66" fmla="*/ 593 w 8820"/>
              <a:gd name="T67" fmla="*/ 1790 h 2115"/>
              <a:gd name="T68" fmla="*/ 1221 w 8820"/>
              <a:gd name="T69" fmla="*/ 1957 h 2115"/>
              <a:gd name="T70" fmla="*/ 2860 w 8820"/>
              <a:gd name="T71" fmla="*/ 1778 h 2115"/>
              <a:gd name="T72" fmla="*/ 3204 w 8820"/>
              <a:gd name="T73" fmla="*/ 1888 h 2115"/>
              <a:gd name="T74" fmla="*/ 2404 w 8820"/>
              <a:gd name="T75" fmla="*/ 1912 h 2115"/>
              <a:gd name="T76" fmla="*/ 1069 w 8820"/>
              <a:gd name="T77" fmla="*/ 2105 h 2115"/>
              <a:gd name="T78" fmla="*/ 461 w 8820"/>
              <a:gd name="T79" fmla="*/ 1621 h 2115"/>
              <a:gd name="T80" fmla="*/ 985 w 8820"/>
              <a:gd name="T81" fmla="*/ 1270 h 2115"/>
              <a:gd name="T82" fmla="*/ 901 w 8820"/>
              <a:gd name="T83" fmla="*/ 1602 h 2115"/>
              <a:gd name="T84" fmla="*/ 4475 w 8820"/>
              <a:gd name="T85" fmla="*/ 1799 h 2115"/>
              <a:gd name="T86" fmla="*/ 4200 w 8820"/>
              <a:gd name="T87" fmla="*/ 1263 h 2115"/>
              <a:gd name="T88" fmla="*/ 4116 w 8820"/>
              <a:gd name="T89" fmla="*/ 162 h 2115"/>
              <a:gd name="T90" fmla="*/ 4754 w 8820"/>
              <a:gd name="T91" fmla="*/ 912 h 2115"/>
              <a:gd name="T92" fmla="*/ 4475 w 8820"/>
              <a:gd name="T93" fmla="*/ 1799 h 2115"/>
              <a:gd name="T94" fmla="*/ 3217 w 8820"/>
              <a:gd name="T95" fmla="*/ 1674 h 2115"/>
              <a:gd name="T96" fmla="*/ 2003 w 8820"/>
              <a:gd name="T97" fmla="*/ 1482 h 2115"/>
              <a:gd name="T98" fmla="*/ 2361 w 8820"/>
              <a:gd name="T99" fmla="*/ 959 h 2115"/>
              <a:gd name="T100" fmla="*/ 3649 w 8820"/>
              <a:gd name="T101" fmla="*/ 1437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820" h="2115">
                <a:moveTo>
                  <a:pt x="4934" y="1738"/>
                </a:moveTo>
                <a:cubicBezTo>
                  <a:pt x="4942" y="1768"/>
                  <a:pt x="4964" y="1778"/>
                  <a:pt x="4988" y="1778"/>
                </a:cubicBezTo>
                <a:cubicBezTo>
                  <a:pt x="5023" y="1779"/>
                  <a:pt x="5058" y="1777"/>
                  <a:pt x="5092" y="1770"/>
                </a:cubicBezTo>
                <a:cubicBezTo>
                  <a:pt x="5263" y="1739"/>
                  <a:pt x="5432" y="1704"/>
                  <a:pt x="5603" y="1674"/>
                </a:cubicBezTo>
                <a:cubicBezTo>
                  <a:pt x="5668" y="1663"/>
                  <a:pt x="5733" y="1659"/>
                  <a:pt x="5799" y="1654"/>
                </a:cubicBezTo>
                <a:cubicBezTo>
                  <a:pt x="5902" y="1647"/>
                  <a:pt x="6005" y="1643"/>
                  <a:pt x="6108" y="1633"/>
                </a:cubicBezTo>
                <a:cubicBezTo>
                  <a:pt x="6257" y="1620"/>
                  <a:pt x="6407" y="1612"/>
                  <a:pt x="6554" y="1581"/>
                </a:cubicBezTo>
                <a:cubicBezTo>
                  <a:pt x="6646" y="1561"/>
                  <a:pt x="6732" y="1524"/>
                  <a:pt x="6816" y="1482"/>
                </a:cubicBezTo>
                <a:cubicBezTo>
                  <a:pt x="6849" y="1466"/>
                  <a:pt x="6878" y="1440"/>
                  <a:pt x="6904" y="1414"/>
                </a:cubicBezTo>
                <a:cubicBezTo>
                  <a:pt x="6945" y="1373"/>
                  <a:pt x="6957" y="1323"/>
                  <a:pt x="6949" y="1265"/>
                </a:cubicBezTo>
                <a:cubicBezTo>
                  <a:pt x="6934" y="1153"/>
                  <a:pt x="6869" y="1081"/>
                  <a:pt x="6771" y="1039"/>
                </a:cubicBezTo>
                <a:cubicBezTo>
                  <a:pt x="6672" y="996"/>
                  <a:pt x="6568" y="971"/>
                  <a:pt x="6459" y="959"/>
                </a:cubicBezTo>
                <a:cubicBezTo>
                  <a:pt x="6294" y="941"/>
                  <a:pt x="6132" y="960"/>
                  <a:pt x="5970" y="994"/>
                </a:cubicBezTo>
                <a:cubicBezTo>
                  <a:pt x="5911" y="1006"/>
                  <a:pt x="5853" y="1025"/>
                  <a:pt x="5793" y="1039"/>
                </a:cubicBezTo>
                <a:cubicBezTo>
                  <a:pt x="5703" y="1061"/>
                  <a:pt x="5622" y="1102"/>
                  <a:pt x="5544" y="1151"/>
                </a:cubicBezTo>
                <a:cubicBezTo>
                  <a:pt x="5411" y="1235"/>
                  <a:pt x="5291" y="1337"/>
                  <a:pt x="5171" y="1437"/>
                </a:cubicBezTo>
                <a:cubicBezTo>
                  <a:pt x="5126" y="1475"/>
                  <a:pt x="5091" y="1522"/>
                  <a:pt x="5059" y="1572"/>
                </a:cubicBezTo>
                <a:cubicBezTo>
                  <a:pt x="5028" y="1621"/>
                  <a:pt x="4989" y="1666"/>
                  <a:pt x="4953" y="1712"/>
                </a:cubicBezTo>
                <a:cubicBezTo>
                  <a:pt x="4946" y="1721"/>
                  <a:pt x="4939" y="1730"/>
                  <a:pt x="4934" y="1738"/>
                </a:cubicBezTo>
                <a:close/>
                <a:moveTo>
                  <a:pt x="7039" y="157"/>
                </a:moveTo>
                <a:cubicBezTo>
                  <a:pt x="7085" y="125"/>
                  <a:pt x="7146" y="132"/>
                  <a:pt x="7192" y="159"/>
                </a:cubicBezTo>
                <a:cubicBezTo>
                  <a:pt x="7242" y="188"/>
                  <a:pt x="7272" y="244"/>
                  <a:pt x="7263" y="302"/>
                </a:cubicBezTo>
                <a:cubicBezTo>
                  <a:pt x="7252" y="371"/>
                  <a:pt x="7190" y="408"/>
                  <a:pt x="7124" y="407"/>
                </a:cubicBezTo>
                <a:cubicBezTo>
                  <a:pt x="7116" y="407"/>
                  <a:pt x="7107" y="406"/>
                  <a:pt x="7099" y="405"/>
                </a:cubicBezTo>
                <a:cubicBezTo>
                  <a:pt x="7047" y="401"/>
                  <a:pt x="6998" y="369"/>
                  <a:pt x="6984" y="314"/>
                </a:cubicBezTo>
                <a:cubicBezTo>
                  <a:pt x="6969" y="256"/>
                  <a:pt x="6990" y="191"/>
                  <a:pt x="7039" y="157"/>
                </a:cubicBezTo>
                <a:close/>
                <a:moveTo>
                  <a:pt x="1781" y="157"/>
                </a:moveTo>
                <a:cubicBezTo>
                  <a:pt x="1735" y="125"/>
                  <a:pt x="1674" y="132"/>
                  <a:pt x="1628" y="159"/>
                </a:cubicBezTo>
                <a:cubicBezTo>
                  <a:pt x="1578" y="188"/>
                  <a:pt x="1548" y="244"/>
                  <a:pt x="1557" y="302"/>
                </a:cubicBezTo>
                <a:cubicBezTo>
                  <a:pt x="1567" y="371"/>
                  <a:pt x="1630" y="408"/>
                  <a:pt x="1696" y="407"/>
                </a:cubicBezTo>
                <a:cubicBezTo>
                  <a:pt x="1704" y="407"/>
                  <a:pt x="1712" y="406"/>
                  <a:pt x="1721" y="405"/>
                </a:cubicBezTo>
                <a:cubicBezTo>
                  <a:pt x="1773" y="401"/>
                  <a:pt x="1822" y="369"/>
                  <a:pt x="1836" y="314"/>
                </a:cubicBezTo>
                <a:cubicBezTo>
                  <a:pt x="1850" y="256"/>
                  <a:pt x="1830" y="191"/>
                  <a:pt x="1781" y="157"/>
                </a:cubicBezTo>
                <a:close/>
                <a:moveTo>
                  <a:pt x="8399" y="1114"/>
                </a:moveTo>
                <a:cubicBezTo>
                  <a:pt x="8590" y="1152"/>
                  <a:pt x="8682" y="1319"/>
                  <a:pt x="8735" y="1493"/>
                </a:cubicBezTo>
                <a:cubicBezTo>
                  <a:pt x="8784" y="1656"/>
                  <a:pt x="8820" y="1898"/>
                  <a:pt x="8738" y="2056"/>
                </a:cubicBezTo>
                <a:cubicBezTo>
                  <a:pt x="8729" y="2075"/>
                  <a:pt x="8693" y="2072"/>
                  <a:pt x="8690" y="2049"/>
                </a:cubicBezTo>
                <a:cubicBezTo>
                  <a:pt x="8649" y="1759"/>
                  <a:pt x="8729" y="1304"/>
                  <a:pt x="8386" y="1160"/>
                </a:cubicBezTo>
                <a:cubicBezTo>
                  <a:pt x="8357" y="1149"/>
                  <a:pt x="8367" y="1107"/>
                  <a:pt x="8399" y="1114"/>
                </a:cubicBezTo>
                <a:close/>
                <a:moveTo>
                  <a:pt x="421" y="1114"/>
                </a:moveTo>
                <a:cubicBezTo>
                  <a:pt x="230" y="1152"/>
                  <a:pt x="138" y="1319"/>
                  <a:pt x="85" y="1493"/>
                </a:cubicBezTo>
                <a:cubicBezTo>
                  <a:pt x="36" y="1656"/>
                  <a:pt x="0" y="1898"/>
                  <a:pt x="81" y="2056"/>
                </a:cubicBezTo>
                <a:cubicBezTo>
                  <a:pt x="91" y="2075"/>
                  <a:pt x="127" y="2072"/>
                  <a:pt x="130" y="2049"/>
                </a:cubicBezTo>
                <a:cubicBezTo>
                  <a:pt x="171" y="1759"/>
                  <a:pt x="91" y="1304"/>
                  <a:pt x="434" y="1160"/>
                </a:cubicBezTo>
                <a:cubicBezTo>
                  <a:pt x="462" y="1149"/>
                  <a:pt x="453" y="1107"/>
                  <a:pt x="421" y="1114"/>
                </a:cubicBezTo>
                <a:close/>
                <a:moveTo>
                  <a:pt x="5362" y="437"/>
                </a:moveTo>
                <a:cubicBezTo>
                  <a:pt x="5290" y="563"/>
                  <a:pt x="5213" y="687"/>
                  <a:pt x="5180" y="831"/>
                </a:cubicBezTo>
                <a:cubicBezTo>
                  <a:pt x="5170" y="871"/>
                  <a:pt x="5156" y="911"/>
                  <a:pt x="5141" y="960"/>
                </a:cubicBezTo>
                <a:cubicBezTo>
                  <a:pt x="5187" y="932"/>
                  <a:pt x="5213" y="899"/>
                  <a:pt x="5237" y="865"/>
                </a:cubicBezTo>
                <a:cubicBezTo>
                  <a:pt x="5284" y="798"/>
                  <a:pt x="5330" y="730"/>
                  <a:pt x="5372" y="660"/>
                </a:cubicBezTo>
                <a:cubicBezTo>
                  <a:pt x="5415" y="589"/>
                  <a:pt x="5438" y="510"/>
                  <a:pt x="5455" y="429"/>
                </a:cubicBezTo>
                <a:cubicBezTo>
                  <a:pt x="5459" y="409"/>
                  <a:pt x="5459" y="388"/>
                  <a:pt x="5462" y="355"/>
                </a:cubicBezTo>
                <a:cubicBezTo>
                  <a:pt x="5413" y="378"/>
                  <a:pt x="5382" y="402"/>
                  <a:pt x="5362" y="437"/>
                </a:cubicBezTo>
                <a:close/>
                <a:moveTo>
                  <a:pt x="4974" y="1154"/>
                </a:moveTo>
                <a:cubicBezTo>
                  <a:pt x="4978" y="1134"/>
                  <a:pt x="4984" y="1114"/>
                  <a:pt x="4990" y="1094"/>
                </a:cubicBezTo>
                <a:cubicBezTo>
                  <a:pt x="5021" y="1003"/>
                  <a:pt x="5058" y="914"/>
                  <a:pt x="5082" y="821"/>
                </a:cubicBezTo>
                <a:cubicBezTo>
                  <a:pt x="5123" y="664"/>
                  <a:pt x="5201" y="527"/>
                  <a:pt x="5284" y="391"/>
                </a:cubicBezTo>
                <a:cubicBezTo>
                  <a:pt x="5319" y="333"/>
                  <a:pt x="5372" y="295"/>
                  <a:pt x="5432" y="266"/>
                </a:cubicBezTo>
                <a:cubicBezTo>
                  <a:pt x="5491" y="237"/>
                  <a:pt x="5542" y="266"/>
                  <a:pt x="5547" y="332"/>
                </a:cubicBezTo>
                <a:cubicBezTo>
                  <a:pt x="5550" y="372"/>
                  <a:pt x="5551" y="413"/>
                  <a:pt x="5543" y="451"/>
                </a:cubicBezTo>
                <a:cubicBezTo>
                  <a:pt x="5523" y="545"/>
                  <a:pt x="5492" y="636"/>
                  <a:pt x="5442" y="719"/>
                </a:cubicBezTo>
                <a:cubicBezTo>
                  <a:pt x="5417" y="759"/>
                  <a:pt x="5390" y="797"/>
                  <a:pt x="5366" y="837"/>
                </a:cubicBezTo>
                <a:cubicBezTo>
                  <a:pt x="5270" y="991"/>
                  <a:pt x="5134" y="1105"/>
                  <a:pt x="4985" y="1205"/>
                </a:cubicBezTo>
                <a:cubicBezTo>
                  <a:pt x="4984" y="1206"/>
                  <a:pt x="4981" y="1205"/>
                  <a:pt x="4969" y="1205"/>
                </a:cubicBezTo>
                <a:cubicBezTo>
                  <a:pt x="4970" y="1186"/>
                  <a:pt x="4970" y="1170"/>
                  <a:pt x="4974" y="1154"/>
                </a:cubicBezTo>
                <a:close/>
                <a:moveTo>
                  <a:pt x="7792" y="1552"/>
                </a:moveTo>
                <a:cubicBezTo>
                  <a:pt x="7754" y="1533"/>
                  <a:pt x="7725" y="1519"/>
                  <a:pt x="7707" y="1492"/>
                </a:cubicBezTo>
                <a:cubicBezTo>
                  <a:pt x="7708" y="1485"/>
                  <a:pt x="7708" y="1479"/>
                  <a:pt x="7710" y="1476"/>
                </a:cubicBezTo>
                <a:cubicBezTo>
                  <a:pt x="7752" y="1429"/>
                  <a:pt x="7811" y="1406"/>
                  <a:pt x="7868" y="1389"/>
                </a:cubicBezTo>
                <a:cubicBezTo>
                  <a:pt x="7918" y="1374"/>
                  <a:pt x="7971" y="1389"/>
                  <a:pt x="8019" y="1410"/>
                </a:cubicBezTo>
                <a:cubicBezTo>
                  <a:pt x="8095" y="1444"/>
                  <a:pt x="8163" y="1488"/>
                  <a:pt x="8205" y="1564"/>
                </a:cubicBezTo>
                <a:cubicBezTo>
                  <a:pt x="8223" y="1598"/>
                  <a:pt x="8236" y="1632"/>
                  <a:pt x="8234" y="1671"/>
                </a:cubicBezTo>
                <a:cubicBezTo>
                  <a:pt x="8232" y="1711"/>
                  <a:pt x="8230" y="1751"/>
                  <a:pt x="8226" y="1790"/>
                </a:cubicBezTo>
                <a:cubicBezTo>
                  <a:pt x="8223" y="1825"/>
                  <a:pt x="8205" y="1852"/>
                  <a:pt x="8176" y="1871"/>
                </a:cubicBezTo>
                <a:cubicBezTo>
                  <a:pt x="8133" y="1900"/>
                  <a:pt x="8091" y="1929"/>
                  <a:pt x="8037" y="1936"/>
                </a:cubicBezTo>
                <a:cubicBezTo>
                  <a:pt x="8009" y="1940"/>
                  <a:pt x="7983" y="1950"/>
                  <a:pt x="7955" y="1956"/>
                </a:cubicBezTo>
                <a:cubicBezTo>
                  <a:pt x="7837" y="1980"/>
                  <a:pt x="7718" y="1980"/>
                  <a:pt x="7599" y="1957"/>
                </a:cubicBezTo>
                <a:cubicBezTo>
                  <a:pt x="7447" y="1927"/>
                  <a:pt x="7296" y="1894"/>
                  <a:pt x="7144" y="1868"/>
                </a:cubicBezTo>
                <a:cubicBezTo>
                  <a:pt x="7026" y="1847"/>
                  <a:pt x="6907" y="1833"/>
                  <a:pt x="6788" y="1820"/>
                </a:cubicBezTo>
                <a:cubicBezTo>
                  <a:pt x="6653" y="1804"/>
                  <a:pt x="6518" y="1792"/>
                  <a:pt x="6382" y="1780"/>
                </a:cubicBezTo>
                <a:cubicBezTo>
                  <a:pt x="6241" y="1768"/>
                  <a:pt x="6101" y="1769"/>
                  <a:pt x="5960" y="1778"/>
                </a:cubicBezTo>
                <a:cubicBezTo>
                  <a:pt x="5852" y="1785"/>
                  <a:pt x="5747" y="1808"/>
                  <a:pt x="5643" y="1839"/>
                </a:cubicBezTo>
                <a:cubicBezTo>
                  <a:pt x="5632" y="1842"/>
                  <a:pt x="5621" y="1847"/>
                  <a:pt x="5611" y="1853"/>
                </a:cubicBezTo>
                <a:cubicBezTo>
                  <a:pt x="5607" y="1856"/>
                  <a:pt x="5604" y="1866"/>
                  <a:pt x="5604" y="1872"/>
                </a:cubicBezTo>
                <a:cubicBezTo>
                  <a:pt x="5605" y="1878"/>
                  <a:pt x="5611" y="1883"/>
                  <a:pt x="5616" y="1888"/>
                </a:cubicBezTo>
                <a:cubicBezTo>
                  <a:pt x="5619" y="1890"/>
                  <a:pt x="5625" y="1892"/>
                  <a:pt x="5629" y="1892"/>
                </a:cubicBezTo>
                <a:cubicBezTo>
                  <a:pt x="5697" y="1893"/>
                  <a:pt x="5765" y="1907"/>
                  <a:pt x="5833" y="1891"/>
                </a:cubicBezTo>
                <a:cubicBezTo>
                  <a:pt x="5853" y="1887"/>
                  <a:pt x="5875" y="1886"/>
                  <a:pt x="5896" y="1887"/>
                </a:cubicBezTo>
                <a:cubicBezTo>
                  <a:pt x="6069" y="1894"/>
                  <a:pt x="6242" y="1893"/>
                  <a:pt x="6416" y="1912"/>
                </a:cubicBezTo>
                <a:cubicBezTo>
                  <a:pt x="6654" y="1937"/>
                  <a:pt x="6891" y="1966"/>
                  <a:pt x="7127" y="2003"/>
                </a:cubicBezTo>
                <a:cubicBezTo>
                  <a:pt x="7282" y="2027"/>
                  <a:pt x="7436" y="2062"/>
                  <a:pt x="7590" y="2092"/>
                </a:cubicBezTo>
                <a:cubicBezTo>
                  <a:pt x="7624" y="2098"/>
                  <a:pt x="7660" y="2101"/>
                  <a:pt x="7694" y="2104"/>
                </a:cubicBezTo>
                <a:cubicBezTo>
                  <a:pt x="7713" y="2106"/>
                  <a:pt x="7732" y="2103"/>
                  <a:pt x="7751" y="2105"/>
                </a:cubicBezTo>
                <a:cubicBezTo>
                  <a:pt x="7877" y="2115"/>
                  <a:pt x="7998" y="2087"/>
                  <a:pt x="8118" y="2054"/>
                </a:cubicBezTo>
                <a:cubicBezTo>
                  <a:pt x="8188" y="2035"/>
                  <a:pt x="8245" y="1992"/>
                  <a:pt x="8294" y="1942"/>
                </a:cubicBezTo>
                <a:cubicBezTo>
                  <a:pt x="8327" y="1909"/>
                  <a:pt x="8347" y="1865"/>
                  <a:pt x="8355" y="1817"/>
                </a:cubicBezTo>
                <a:cubicBezTo>
                  <a:pt x="8365" y="1752"/>
                  <a:pt x="8370" y="1685"/>
                  <a:pt x="8359" y="1621"/>
                </a:cubicBezTo>
                <a:cubicBezTo>
                  <a:pt x="8343" y="1530"/>
                  <a:pt x="8295" y="1454"/>
                  <a:pt x="8225" y="1395"/>
                </a:cubicBezTo>
                <a:cubicBezTo>
                  <a:pt x="8173" y="1351"/>
                  <a:pt x="8114" y="1318"/>
                  <a:pt x="8050" y="1293"/>
                </a:cubicBezTo>
                <a:cubicBezTo>
                  <a:pt x="7986" y="1270"/>
                  <a:pt x="7922" y="1266"/>
                  <a:pt x="7856" y="1268"/>
                </a:cubicBezTo>
                <a:cubicBezTo>
                  <a:pt x="7849" y="1268"/>
                  <a:pt x="7841" y="1267"/>
                  <a:pt x="7835" y="1270"/>
                </a:cubicBezTo>
                <a:cubicBezTo>
                  <a:pt x="7762" y="1303"/>
                  <a:pt x="7687" y="1329"/>
                  <a:pt x="7628" y="1386"/>
                </a:cubicBezTo>
                <a:cubicBezTo>
                  <a:pt x="7567" y="1446"/>
                  <a:pt x="7568" y="1527"/>
                  <a:pt x="7630" y="1585"/>
                </a:cubicBezTo>
                <a:cubicBezTo>
                  <a:pt x="7693" y="1644"/>
                  <a:pt x="7765" y="1675"/>
                  <a:pt x="7853" y="1663"/>
                </a:cubicBezTo>
                <a:cubicBezTo>
                  <a:pt x="7895" y="1657"/>
                  <a:pt x="7915" y="1639"/>
                  <a:pt x="7919" y="1602"/>
                </a:cubicBezTo>
                <a:cubicBezTo>
                  <a:pt x="7923" y="1559"/>
                  <a:pt x="7903" y="1524"/>
                  <a:pt x="7868" y="1511"/>
                </a:cubicBezTo>
                <a:cubicBezTo>
                  <a:pt x="7852" y="1506"/>
                  <a:pt x="7835" y="1506"/>
                  <a:pt x="7822" y="1517"/>
                </a:cubicBezTo>
                <a:cubicBezTo>
                  <a:pt x="7811" y="1526"/>
                  <a:pt x="7803" y="1538"/>
                  <a:pt x="7792" y="1552"/>
                </a:cubicBezTo>
                <a:close/>
                <a:moveTo>
                  <a:pt x="3358" y="355"/>
                </a:moveTo>
                <a:cubicBezTo>
                  <a:pt x="3361" y="388"/>
                  <a:pt x="3361" y="409"/>
                  <a:pt x="3365" y="429"/>
                </a:cubicBezTo>
                <a:cubicBezTo>
                  <a:pt x="3382" y="510"/>
                  <a:pt x="3405" y="589"/>
                  <a:pt x="3448" y="660"/>
                </a:cubicBezTo>
                <a:cubicBezTo>
                  <a:pt x="3490" y="730"/>
                  <a:pt x="3536" y="798"/>
                  <a:pt x="3583" y="865"/>
                </a:cubicBezTo>
                <a:cubicBezTo>
                  <a:pt x="3607" y="899"/>
                  <a:pt x="3633" y="932"/>
                  <a:pt x="3678" y="960"/>
                </a:cubicBezTo>
                <a:cubicBezTo>
                  <a:pt x="3664" y="911"/>
                  <a:pt x="3649" y="871"/>
                  <a:pt x="3640" y="831"/>
                </a:cubicBezTo>
                <a:cubicBezTo>
                  <a:pt x="3607" y="687"/>
                  <a:pt x="3530" y="563"/>
                  <a:pt x="3458" y="437"/>
                </a:cubicBezTo>
                <a:cubicBezTo>
                  <a:pt x="3438" y="402"/>
                  <a:pt x="3407" y="378"/>
                  <a:pt x="3358" y="355"/>
                </a:cubicBezTo>
                <a:close/>
                <a:moveTo>
                  <a:pt x="3851" y="1205"/>
                </a:moveTo>
                <a:cubicBezTo>
                  <a:pt x="3839" y="1205"/>
                  <a:pt x="3836" y="1206"/>
                  <a:pt x="3834" y="1205"/>
                </a:cubicBezTo>
                <a:cubicBezTo>
                  <a:pt x="3686" y="1105"/>
                  <a:pt x="3550" y="991"/>
                  <a:pt x="3454" y="837"/>
                </a:cubicBezTo>
                <a:cubicBezTo>
                  <a:pt x="3429" y="797"/>
                  <a:pt x="3403" y="759"/>
                  <a:pt x="3378" y="719"/>
                </a:cubicBezTo>
                <a:cubicBezTo>
                  <a:pt x="3327" y="636"/>
                  <a:pt x="3297" y="545"/>
                  <a:pt x="3277" y="451"/>
                </a:cubicBezTo>
                <a:cubicBezTo>
                  <a:pt x="3269" y="413"/>
                  <a:pt x="3270" y="372"/>
                  <a:pt x="3273" y="332"/>
                </a:cubicBezTo>
                <a:cubicBezTo>
                  <a:pt x="3278" y="266"/>
                  <a:pt x="3329" y="237"/>
                  <a:pt x="3388" y="266"/>
                </a:cubicBezTo>
                <a:cubicBezTo>
                  <a:pt x="3447" y="295"/>
                  <a:pt x="3501" y="333"/>
                  <a:pt x="3536" y="391"/>
                </a:cubicBezTo>
                <a:cubicBezTo>
                  <a:pt x="3619" y="527"/>
                  <a:pt x="3697" y="664"/>
                  <a:pt x="3738" y="821"/>
                </a:cubicBezTo>
                <a:cubicBezTo>
                  <a:pt x="3762" y="914"/>
                  <a:pt x="3799" y="1003"/>
                  <a:pt x="3830" y="1094"/>
                </a:cubicBezTo>
                <a:cubicBezTo>
                  <a:pt x="3836" y="1114"/>
                  <a:pt x="3842" y="1134"/>
                  <a:pt x="3846" y="1154"/>
                </a:cubicBezTo>
                <a:cubicBezTo>
                  <a:pt x="3850" y="1170"/>
                  <a:pt x="3849" y="1186"/>
                  <a:pt x="3851" y="1205"/>
                </a:cubicBezTo>
                <a:close/>
                <a:moveTo>
                  <a:pt x="1028" y="1552"/>
                </a:moveTo>
                <a:cubicBezTo>
                  <a:pt x="1066" y="1533"/>
                  <a:pt x="1095" y="1519"/>
                  <a:pt x="1113" y="1492"/>
                </a:cubicBezTo>
                <a:cubicBezTo>
                  <a:pt x="1112" y="1485"/>
                  <a:pt x="1112" y="1479"/>
                  <a:pt x="1110" y="1476"/>
                </a:cubicBezTo>
                <a:cubicBezTo>
                  <a:pt x="1067" y="1429"/>
                  <a:pt x="1009" y="1406"/>
                  <a:pt x="952" y="1389"/>
                </a:cubicBezTo>
                <a:cubicBezTo>
                  <a:pt x="902" y="1374"/>
                  <a:pt x="849" y="1389"/>
                  <a:pt x="801" y="1410"/>
                </a:cubicBezTo>
                <a:cubicBezTo>
                  <a:pt x="725" y="1444"/>
                  <a:pt x="657" y="1488"/>
                  <a:pt x="615" y="1564"/>
                </a:cubicBezTo>
                <a:cubicBezTo>
                  <a:pt x="596" y="1598"/>
                  <a:pt x="584" y="1632"/>
                  <a:pt x="586" y="1671"/>
                </a:cubicBezTo>
                <a:cubicBezTo>
                  <a:pt x="587" y="1711"/>
                  <a:pt x="590" y="1751"/>
                  <a:pt x="593" y="1790"/>
                </a:cubicBezTo>
                <a:cubicBezTo>
                  <a:pt x="597" y="1825"/>
                  <a:pt x="615" y="1852"/>
                  <a:pt x="644" y="1871"/>
                </a:cubicBezTo>
                <a:cubicBezTo>
                  <a:pt x="687" y="1900"/>
                  <a:pt x="729" y="1929"/>
                  <a:pt x="783" y="1936"/>
                </a:cubicBezTo>
                <a:cubicBezTo>
                  <a:pt x="810" y="1940"/>
                  <a:pt x="837" y="1950"/>
                  <a:pt x="865" y="1956"/>
                </a:cubicBezTo>
                <a:cubicBezTo>
                  <a:pt x="983" y="1980"/>
                  <a:pt x="1102" y="1980"/>
                  <a:pt x="1221" y="1957"/>
                </a:cubicBezTo>
                <a:cubicBezTo>
                  <a:pt x="1372" y="1927"/>
                  <a:pt x="1524" y="1894"/>
                  <a:pt x="1676" y="1868"/>
                </a:cubicBezTo>
                <a:cubicBezTo>
                  <a:pt x="1794" y="1847"/>
                  <a:pt x="1913" y="1833"/>
                  <a:pt x="2032" y="1820"/>
                </a:cubicBezTo>
                <a:cubicBezTo>
                  <a:pt x="2167" y="1804"/>
                  <a:pt x="2302" y="1792"/>
                  <a:pt x="2438" y="1780"/>
                </a:cubicBezTo>
                <a:cubicBezTo>
                  <a:pt x="2578" y="1768"/>
                  <a:pt x="2719" y="1769"/>
                  <a:pt x="2860" y="1778"/>
                </a:cubicBezTo>
                <a:cubicBezTo>
                  <a:pt x="2968" y="1785"/>
                  <a:pt x="3073" y="1808"/>
                  <a:pt x="3177" y="1839"/>
                </a:cubicBezTo>
                <a:cubicBezTo>
                  <a:pt x="3188" y="1842"/>
                  <a:pt x="3199" y="1847"/>
                  <a:pt x="3209" y="1853"/>
                </a:cubicBezTo>
                <a:cubicBezTo>
                  <a:pt x="3213" y="1856"/>
                  <a:pt x="3216" y="1866"/>
                  <a:pt x="3215" y="1872"/>
                </a:cubicBezTo>
                <a:cubicBezTo>
                  <a:pt x="3215" y="1878"/>
                  <a:pt x="3209" y="1883"/>
                  <a:pt x="3204" y="1888"/>
                </a:cubicBezTo>
                <a:cubicBezTo>
                  <a:pt x="3200" y="1890"/>
                  <a:pt x="3195" y="1892"/>
                  <a:pt x="3191" y="1892"/>
                </a:cubicBezTo>
                <a:cubicBezTo>
                  <a:pt x="3123" y="1893"/>
                  <a:pt x="3055" y="1907"/>
                  <a:pt x="2987" y="1891"/>
                </a:cubicBezTo>
                <a:cubicBezTo>
                  <a:pt x="2967" y="1887"/>
                  <a:pt x="2945" y="1886"/>
                  <a:pt x="2924" y="1887"/>
                </a:cubicBezTo>
                <a:cubicBezTo>
                  <a:pt x="2751" y="1894"/>
                  <a:pt x="2577" y="1893"/>
                  <a:pt x="2404" y="1912"/>
                </a:cubicBezTo>
                <a:cubicBezTo>
                  <a:pt x="2166" y="1937"/>
                  <a:pt x="1929" y="1966"/>
                  <a:pt x="1692" y="2003"/>
                </a:cubicBezTo>
                <a:cubicBezTo>
                  <a:pt x="1537" y="2027"/>
                  <a:pt x="1384" y="2062"/>
                  <a:pt x="1230" y="2092"/>
                </a:cubicBezTo>
                <a:cubicBezTo>
                  <a:pt x="1195" y="2098"/>
                  <a:pt x="1160" y="2101"/>
                  <a:pt x="1125" y="2104"/>
                </a:cubicBezTo>
                <a:cubicBezTo>
                  <a:pt x="1107" y="2106"/>
                  <a:pt x="1088" y="2103"/>
                  <a:pt x="1069" y="2105"/>
                </a:cubicBezTo>
                <a:cubicBezTo>
                  <a:pt x="943" y="2115"/>
                  <a:pt x="822" y="2087"/>
                  <a:pt x="702" y="2054"/>
                </a:cubicBezTo>
                <a:cubicBezTo>
                  <a:pt x="632" y="2035"/>
                  <a:pt x="575" y="1992"/>
                  <a:pt x="526" y="1942"/>
                </a:cubicBezTo>
                <a:cubicBezTo>
                  <a:pt x="492" y="1909"/>
                  <a:pt x="473" y="1865"/>
                  <a:pt x="465" y="1817"/>
                </a:cubicBezTo>
                <a:cubicBezTo>
                  <a:pt x="454" y="1752"/>
                  <a:pt x="450" y="1685"/>
                  <a:pt x="461" y="1621"/>
                </a:cubicBezTo>
                <a:cubicBezTo>
                  <a:pt x="476" y="1530"/>
                  <a:pt x="525" y="1454"/>
                  <a:pt x="595" y="1395"/>
                </a:cubicBezTo>
                <a:cubicBezTo>
                  <a:pt x="647" y="1351"/>
                  <a:pt x="706" y="1318"/>
                  <a:pt x="770" y="1293"/>
                </a:cubicBezTo>
                <a:cubicBezTo>
                  <a:pt x="833" y="1270"/>
                  <a:pt x="898" y="1266"/>
                  <a:pt x="964" y="1268"/>
                </a:cubicBezTo>
                <a:cubicBezTo>
                  <a:pt x="971" y="1268"/>
                  <a:pt x="979" y="1267"/>
                  <a:pt x="985" y="1270"/>
                </a:cubicBezTo>
                <a:cubicBezTo>
                  <a:pt x="1057" y="1303"/>
                  <a:pt x="1133" y="1329"/>
                  <a:pt x="1192" y="1386"/>
                </a:cubicBezTo>
                <a:cubicBezTo>
                  <a:pt x="1253" y="1446"/>
                  <a:pt x="1252" y="1527"/>
                  <a:pt x="1190" y="1585"/>
                </a:cubicBezTo>
                <a:cubicBezTo>
                  <a:pt x="1127" y="1644"/>
                  <a:pt x="1055" y="1675"/>
                  <a:pt x="967" y="1663"/>
                </a:cubicBezTo>
                <a:cubicBezTo>
                  <a:pt x="925" y="1657"/>
                  <a:pt x="905" y="1639"/>
                  <a:pt x="901" y="1602"/>
                </a:cubicBezTo>
                <a:cubicBezTo>
                  <a:pt x="897" y="1559"/>
                  <a:pt x="917" y="1524"/>
                  <a:pt x="952" y="1511"/>
                </a:cubicBezTo>
                <a:cubicBezTo>
                  <a:pt x="968" y="1506"/>
                  <a:pt x="985" y="1506"/>
                  <a:pt x="998" y="1517"/>
                </a:cubicBezTo>
                <a:cubicBezTo>
                  <a:pt x="1009" y="1526"/>
                  <a:pt x="1017" y="1538"/>
                  <a:pt x="1028" y="1552"/>
                </a:cubicBezTo>
                <a:close/>
                <a:moveTo>
                  <a:pt x="4475" y="1799"/>
                </a:moveTo>
                <a:cubicBezTo>
                  <a:pt x="4466" y="1796"/>
                  <a:pt x="4460" y="1795"/>
                  <a:pt x="4458" y="1792"/>
                </a:cubicBezTo>
                <a:cubicBezTo>
                  <a:pt x="4423" y="1729"/>
                  <a:pt x="4388" y="1666"/>
                  <a:pt x="4353" y="1602"/>
                </a:cubicBezTo>
                <a:cubicBezTo>
                  <a:pt x="4340" y="1577"/>
                  <a:pt x="4329" y="1551"/>
                  <a:pt x="4315" y="1527"/>
                </a:cubicBezTo>
                <a:cubicBezTo>
                  <a:pt x="4267" y="1443"/>
                  <a:pt x="4230" y="1354"/>
                  <a:pt x="4200" y="1263"/>
                </a:cubicBezTo>
                <a:cubicBezTo>
                  <a:pt x="4199" y="1258"/>
                  <a:pt x="4198" y="1254"/>
                  <a:pt x="4196" y="1249"/>
                </a:cubicBezTo>
                <a:cubicBezTo>
                  <a:pt x="4116" y="1053"/>
                  <a:pt x="4075" y="845"/>
                  <a:pt x="4038" y="638"/>
                </a:cubicBezTo>
                <a:cubicBezTo>
                  <a:pt x="4020" y="540"/>
                  <a:pt x="4020" y="441"/>
                  <a:pt x="4032" y="343"/>
                </a:cubicBezTo>
                <a:cubicBezTo>
                  <a:pt x="4040" y="274"/>
                  <a:pt x="4066" y="211"/>
                  <a:pt x="4116" y="162"/>
                </a:cubicBezTo>
                <a:cubicBezTo>
                  <a:pt x="4151" y="127"/>
                  <a:pt x="4181" y="87"/>
                  <a:pt x="4227" y="65"/>
                </a:cubicBezTo>
                <a:cubicBezTo>
                  <a:pt x="4365" y="0"/>
                  <a:pt x="4518" y="15"/>
                  <a:pt x="4628" y="161"/>
                </a:cubicBezTo>
                <a:cubicBezTo>
                  <a:pt x="4685" y="236"/>
                  <a:pt x="4725" y="320"/>
                  <a:pt x="4742" y="415"/>
                </a:cubicBezTo>
                <a:cubicBezTo>
                  <a:pt x="4772" y="580"/>
                  <a:pt x="4771" y="746"/>
                  <a:pt x="4754" y="912"/>
                </a:cubicBezTo>
                <a:cubicBezTo>
                  <a:pt x="4742" y="1022"/>
                  <a:pt x="4728" y="1131"/>
                  <a:pt x="4709" y="1240"/>
                </a:cubicBezTo>
                <a:cubicBezTo>
                  <a:pt x="4688" y="1356"/>
                  <a:pt x="4639" y="1462"/>
                  <a:pt x="4581" y="1565"/>
                </a:cubicBezTo>
                <a:cubicBezTo>
                  <a:pt x="4545" y="1628"/>
                  <a:pt x="4520" y="1697"/>
                  <a:pt x="4490" y="1763"/>
                </a:cubicBezTo>
                <a:cubicBezTo>
                  <a:pt x="4485" y="1775"/>
                  <a:pt x="4480" y="1787"/>
                  <a:pt x="4475" y="1799"/>
                </a:cubicBezTo>
                <a:close/>
                <a:moveTo>
                  <a:pt x="3886" y="1738"/>
                </a:moveTo>
                <a:cubicBezTo>
                  <a:pt x="3877" y="1768"/>
                  <a:pt x="3856" y="1778"/>
                  <a:pt x="3832" y="1778"/>
                </a:cubicBezTo>
                <a:cubicBezTo>
                  <a:pt x="3797" y="1779"/>
                  <a:pt x="3762" y="1777"/>
                  <a:pt x="3728" y="1770"/>
                </a:cubicBezTo>
                <a:cubicBezTo>
                  <a:pt x="3557" y="1739"/>
                  <a:pt x="3387" y="1704"/>
                  <a:pt x="3217" y="1674"/>
                </a:cubicBezTo>
                <a:cubicBezTo>
                  <a:pt x="3152" y="1663"/>
                  <a:pt x="3086" y="1659"/>
                  <a:pt x="3021" y="1654"/>
                </a:cubicBezTo>
                <a:cubicBezTo>
                  <a:pt x="2918" y="1647"/>
                  <a:pt x="2815" y="1643"/>
                  <a:pt x="2712" y="1633"/>
                </a:cubicBezTo>
                <a:cubicBezTo>
                  <a:pt x="2563" y="1620"/>
                  <a:pt x="2413" y="1612"/>
                  <a:pt x="2266" y="1581"/>
                </a:cubicBezTo>
                <a:cubicBezTo>
                  <a:pt x="2174" y="1561"/>
                  <a:pt x="2087" y="1524"/>
                  <a:pt x="2003" y="1482"/>
                </a:cubicBezTo>
                <a:cubicBezTo>
                  <a:pt x="1971" y="1466"/>
                  <a:pt x="1941" y="1440"/>
                  <a:pt x="1915" y="1414"/>
                </a:cubicBezTo>
                <a:cubicBezTo>
                  <a:pt x="1875" y="1373"/>
                  <a:pt x="1863" y="1323"/>
                  <a:pt x="1870" y="1265"/>
                </a:cubicBezTo>
                <a:cubicBezTo>
                  <a:pt x="1885" y="1153"/>
                  <a:pt x="1951" y="1081"/>
                  <a:pt x="2049" y="1039"/>
                </a:cubicBezTo>
                <a:cubicBezTo>
                  <a:pt x="2148" y="996"/>
                  <a:pt x="2252" y="971"/>
                  <a:pt x="2361" y="959"/>
                </a:cubicBezTo>
                <a:cubicBezTo>
                  <a:pt x="2526" y="941"/>
                  <a:pt x="2688" y="960"/>
                  <a:pt x="2849" y="994"/>
                </a:cubicBezTo>
                <a:cubicBezTo>
                  <a:pt x="2909" y="1006"/>
                  <a:pt x="2967" y="1025"/>
                  <a:pt x="3026" y="1039"/>
                </a:cubicBezTo>
                <a:cubicBezTo>
                  <a:pt x="3116" y="1061"/>
                  <a:pt x="3198" y="1102"/>
                  <a:pt x="3275" y="1151"/>
                </a:cubicBezTo>
                <a:cubicBezTo>
                  <a:pt x="3409" y="1235"/>
                  <a:pt x="3529" y="1337"/>
                  <a:pt x="3649" y="1437"/>
                </a:cubicBezTo>
                <a:cubicBezTo>
                  <a:pt x="3694" y="1475"/>
                  <a:pt x="3729" y="1522"/>
                  <a:pt x="3761" y="1572"/>
                </a:cubicBezTo>
                <a:cubicBezTo>
                  <a:pt x="3792" y="1621"/>
                  <a:pt x="3831" y="1666"/>
                  <a:pt x="3867" y="1712"/>
                </a:cubicBezTo>
                <a:cubicBezTo>
                  <a:pt x="3873" y="1721"/>
                  <a:pt x="3880" y="1730"/>
                  <a:pt x="3886" y="1738"/>
                </a:cubicBezTo>
                <a:close/>
              </a:path>
            </a:pathLst>
          </a:custGeom>
          <a:solidFill>
            <a:srgbClr val="F183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3d/>
          </a:bodyPr>
          <a:lstStyle/>
          <a:p>
            <a:endParaRPr lang="es-PE"/>
          </a:p>
        </p:txBody>
      </p:sp>
      <p:sp>
        <p:nvSpPr>
          <p:cNvPr id="26" name="Robnei.com"/>
          <p:cNvSpPr txBox="1"/>
          <p:nvPr/>
        </p:nvSpPr>
        <p:spPr>
          <a:xfrm>
            <a:off x="2740741" y="7810667"/>
            <a:ext cx="1736494" cy="566684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alpha val="70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183CC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9759A3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0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183CC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9759A3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4</a:t>
            </a:r>
            <a:endParaRPr lang="es-PE" sz="7000" dirty="0">
              <a:ln w="38100">
                <a:solidFill>
                  <a:schemeClr val="bg1"/>
                </a:solidFill>
              </a:ln>
              <a:solidFill>
                <a:srgbClr val="9759A3"/>
              </a:solidFill>
              <a:effectLst>
                <a:outerShdw dist="25400" dir="2700000" algn="ctr" rotWithShape="0">
                  <a:schemeClr val="tx1">
                    <a:alpha val="21000"/>
                  </a:schemeClr>
                </a:outerShdw>
              </a:effectLst>
              <a:latin typeface="Janda Rob" panose="02000506000000020004" pitchFamily="2" charset="0"/>
            </a:endParaRPr>
          </a:p>
        </p:txBody>
      </p:sp>
      <p:sp>
        <p:nvSpPr>
          <p:cNvPr id="27" name="Robnei.com"/>
          <p:cNvSpPr txBox="1"/>
          <p:nvPr/>
        </p:nvSpPr>
        <p:spPr>
          <a:xfrm>
            <a:off x="680391" y="4323111"/>
            <a:ext cx="5580246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5300" dirty="0" smtClean="0">
                <a:solidFill>
                  <a:srgbClr val="FD4498"/>
                </a:solidFill>
                <a:effectLst>
                  <a:glow rad="127000">
                    <a:schemeClr val="bg1"/>
                  </a:glow>
                </a:effectLst>
                <a:latin typeface="Bravary Robnei" pitchFamily="2" charset="0"/>
              </a:rPr>
              <a:t>ARIANA SUSANA </a:t>
            </a:r>
            <a:endParaRPr lang="es-PE" sz="5300" dirty="0">
              <a:solidFill>
                <a:srgbClr val="FD4498"/>
              </a:solidFill>
              <a:effectLst>
                <a:glow rad="127000">
                  <a:schemeClr val="bg1"/>
                </a:glow>
              </a:effectLst>
              <a:latin typeface="Bravary Robnei" pitchFamily="2" charset="0"/>
            </a:endParaRPr>
          </a:p>
        </p:txBody>
      </p:sp>
      <p:sp>
        <p:nvSpPr>
          <p:cNvPr id="28" name="Robnei.com"/>
          <p:cNvSpPr txBox="1"/>
          <p:nvPr/>
        </p:nvSpPr>
        <p:spPr>
          <a:xfrm>
            <a:off x="2220371" y="3920212"/>
            <a:ext cx="2619345" cy="368175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ES" sz="6000" dirty="0" smtClean="0">
                <a:ln w="9525">
                  <a:noFill/>
                </a:ln>
                <a:solidFill>
                  <a:srgbClr val="BB7BC9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Pertenece a:</a:t>
            </a:r>
            <a:endParaRPr lang="es-PE" sz="6000" dirty="0">
              <a:ln w="9525">
                <a:noFill/>
              </a:ln>
              <a:solidFill>
                <a:srgbClr val="BB7BC9"/>
              </a:solidFill>
              <a:effectLst>
                <a:glow rad="127000">
                  <a:schemeClr val="bg1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40" name="Robnei.com"/>
          <p:cNvSpPr txBox="1"/>
          <p:nvPr/>
        </p:nvSpPr>
        <p:spPr>
          <a:xfrm>
            <a:off x="916289" y="5745567"/>
            <a:ext cx="523542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solidFill>
                  <a:srgbClr val="9759A3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Colegio: Nuestra </a:t>
            </a:r>
            <a:r>
              <a:rPr lang="es-ES" sz="2500" dirty="0" smtClean="0">
                <a:solidFill>
                  <a:srgbClr val="9759A3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Señora</a:t>
            </a:r>
          </a:p>
          <a:p>
            <a:pPr algn="ctr"/>
            <a:r>
              <a:rPr lang="es-ES" sz="2500" dirty="0" smtClean="0">
                <a:solidFill>
                  <a:srgbClr val="9759A3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del </a:t>
            </a:r>
            <a:r>
              <a:rPr lang="es-ES" sz="2500" dirty="0">
                <a:solidFill>
                  <a:srgbClr val="9759A3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Rosario</a:t>
            </a:r>
            <a:endParaRPr lang="es-PE" sz="2500" dirty="0">
              <a:solidFill>
                <a:srgbClr val="9759A3"/>
              </a:solidFill>
              <a:effectLst>
                <a:glow rad="127000">
                  <a:schemeClr val="bg1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41" name="Robnei.com"/>
          <p:cNvSpPr txBox="1"/>
          <p:nvPr/>
        </p:nvSpPr>
        <p:spPr>
          <a:xfrm>
            <a:off x="1566958" y="6540768"/>
            <a:ext cx="393409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FD4498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Grado: 3ro "A"</a:t>
            </a:r>
            <a:endParaRPr lang="es-PE" sz="2600" dirty="0">
              <a:solidFill>
                <a:srgbClr val="FD4498"/>
              </a:solidFill>
              <a:effectLst>
                <a:glow rad="127000">
                  <a:schemeClr val="bg1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42" name="Robnei.com"/>
          <p:cNvSpPr txBox="1"/>
          <p:nvPr/>
        </p:nvSpPr>
        <p:spPr>
          <a:xfrm>
            <a:off x="818865" y="4959099"/>
            <a:ext cx="5580246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5300" dirty="0">
                <a:solidFill>
                  <a:srgbClr val="FD4498"/>
                </a:solidFill>
                <a:effectLst>
                  <a:glow rad="127000">
                    <a:schemeClr val="bg1"/>
                  </a:glow>
                </a:effectLst>
                <a:latin typeface="Bravary Robnei" pitchFamily="2" charset="0"/>
              </a:rPr>
              <a:t>Sabogal Moreno</a:t>
            </a:r>
            <a:endParaRPr lang="es-PE" sz="5300" dirty="0">
              <a:solidFill>
                <a:srgbClr val="FD4498"/>
              </a:solidFill>
              <a:effectLst>
                <a:glow rad="127000">
                  <a:schemeClr val="bg1"/>
                </a:glow>
              </a:effectLst>
              <a:latin typeface="Bravary Robnei" pitchFamily="2" charset="0"/>
            </a:endParaRPr>
          </a:p>
        </p:txBody>
      </p:sp>
      <p:sp>
        <p:nvSpPr>
          <p:cNvPr id="45" name="Robnei.blog"/>
          <p:cNvSpPr txBox="1"/>
          <p:nvPr/>
        </p:nvSpPr>
        <p:spPr>
          <a:xfrm>
            <a:off x="872897" y="2817507"/>
            <a:ext cx="5387740" cy="148457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6500" dirty="0" smtClean="0">
                <a:solidFill>
                  <a:schemeClr val="bg1"/>
                </a:solidFill>
                <a:effectLst>
                  <a:glow rad="50800">
                    <a:srgbClr val="CB8CD8"/>
                  </a:glow>
                </a:effectLst>
                <a:latin typeface="Glossy Robnei" pitchFamily="2" charset="0"/>
              </a:rPr>
              <a:t>MATEMÁTICA</a:t>
            </a:r>
            <a:endParaRPr lang="es-PE" sz="6500" dirty="0">
              <a:solidFill>
                <a:schemeClr val="bg1"/>
              </a:solidFill>
              <a:effectLst>
                <a:glow rad="50800">
                  <a:srgbClr val="CB8CD8"/>
                </a:glow>
              </a:effectLst>
              <a:latin typeface="Glossy Robne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27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Glossy Robnei</vt:lpstr>
      <vt:lpstr>Janda Rob</vt:lpstr>
      <vt:lpstr>Arial</vt:lpstr>
      <vt:lpstr>Bravary Robnei</vt:lpstr>
      <vt:lpstr>Calibri Light</vt:lpstr>
      <vt:lpstr>Poetsen One</vt:lpstr>
      <vt:lpstr>Calibri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Robnei.CoM</dc:creator>
  <cp:keywords>www.robnei.blog</cp:keywords>
  <dc:description>www.robnei.com</dc:description>
  <cp:lastModifiedBy>Robnei</cp:lastModifiedBy>
  <cp:revision>60</cp:revision>
  <cp:lastPrinted>2024-02-17T21:47:40Z</cp:lastPrinted>
  <dcterms:created xsi:type="dcterms:W3CDTF">2024-02-17T21:30:20Z</dcterms:created>
  <dcterms:modified xsi:type="dcterms:W3CDTF">2024-03-13T15:45:37Z</dcterms:modified>
  <cp:category>www.robnei.blog</cp:category>
</cp:coreProperties>
</file>