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ubble Robnei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ravary Robnei" pitchFamily="2" charset="0"/>
      <p:regular r:id="rId9"/>
    </p:embeddedFont>
    <p:embeddedFont>
      <p:font typeface="Janda Rob" panose="0200050600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etsen One" panose="020108030300000D0203" pitchFamily="2" charset="0"/>
      <p:regular r:id="rId13"/>
    </p:embeddedFont>
    <p:embeddedFont>
      <p:font typeface="Glossy Robnei" pitchFamily="2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E7F9FF"/>
    <a:srgbClr val="D1F3FF"/>
    <a:srgbClr val="B7ECFF"/>
    <a:srgbClr val="DDF6FF"/>
    <a:srgbClr val="5DD5FF"/>
    <a:srgbClr val="00B0F0"/>
    <a:srgbClr val="C9F1FF"/>
    <a:srgbClr val="ACDCE2"/>
    <a:srgbClr val="FF9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>
        <p:scale>
          <a:sx n="24" d="100"/>
          <a:sy n="24" d="100"/>
        </p:scale>
        <p:origin x="27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4" y="-79684"/>
            <a:ext cx="6907367" cy="10065368"/>
          </a:xfrm>
          <a:prstGeom prst="rect">
            <a:avLst/>
          </a:prstGeom>
        </p:spPr>
      </p:pic>
      <p:sp>
        <p:nvSpPr>
          <p:cNvPr id="16" name="Robnei.blog"/>
          <p:cNvSpPr txBox="1"/>
          <p:nvPr/>
        </p:nvSpPr>
        <p:spPr>
          <a:xfrm>
            <a:off x="2821087" y="5357146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2340253" y="5164688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00B0F0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00B0F0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25" name="Robnei.blog"/>
          <p:cNvSpPr txBox="1"/>
          <p:nvPr/>
        </p:nvSpPr>
        <p:spPr>
          <a:xfrm>
            <a:off x="1697531" y="2422631"/>
            <a:ext cx="3331862" cy="5421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solidFill>
                    <a:schemeClr val="tx1"/>
                  </a:solidFill>
                </a:ln>
                <a:solidFill>
                  <a:srgbClr val="7BCFE4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Poetsen One" panose="020108030300000D0203" pitchFamily="2" charset="0"/>
              </a:rPr>
              <a:t>Estudiante:</a:t>
            </a:r>
            <a:endParaRPr lang="es-PE" sz="6000" dirty="0">
              <a:ln w="9525">
                <a:solidFill>
                  <a:schemeClr val="tx1"/>
                </a:solidFill>
              </a:ln>
              <a:solidFill>
                <a:srgbClr val="7BCFE4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Poetsen One" panose="020108030300000D0203" pitchFamily="2" charset="0"/>
            </a:endParaRPr>
          </a:p>
        </p:txBody>
      </p:sp>
      <p:sp>
        <p:nvSpPr>
          <p:cNvPr id="43" name="Robnei.blog"/>
          <p:cNvSpPr txBox="1"/>
          <p:nvPr/>
        </p:nvSpPr>
        <p:spPr>
          <a:xfrm>
            <a:off x="1518409" y="3012338"/>
            <a:ext cx="376813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rgbClr val="00B0F0"/>
                </a:solidFill>
                <a:latin typeface="Bravary Robnei" pitchFamily="2" charset="0"/>
              </a:rPr>
              <a:t>Eduardo</a:t>
            </a:r>
            <a:endParaRPr lang="es-PE" sz="8000" dirty="0">
              <a:solidFill>
                <a:srgbClr val="00B0F0"/>
              </a:solidFill>
              <a:effectLst/>
              <a:latin typeface="Bravary Robnei" pitchFamily="2" charset="0"/>
            </a:endParaRPr>
          </a:p>
        </p:txBody>
      </p:sp>
      <p:sp>
        <p:nvSpPr>
          <p:cNvPr id="47" name="Robnei.blog"/>
          <p:cNvSpPr txBox="1"/>
          <p:nvPr/>
        </p:nvSpPr>
        <p:spPr>
          <a:xfrm>
            <a:off x="1738352" y="3972707"/>
            <a:ext cx="3331862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rgbClr val="0070C0"/>
                </a:solidFill>
                <a:effectLst/>
                <a:latin typeface="Bravary Robnei" pitchFamily="2" charset="0"/>
              </a:rPr>
              <a:t>Neira Quispe</a:t>
            </a:r>
            <a:endParaRPr lang="es-PE" sz="5500" dirty="0">
              <a:solidFill>
                <a:srgbClr val="0070C0"/>
              </a:solidFill>
              <a:effectLst/>
              <a:latin typeface="Bravary Robnei" pitchFamily="2" charset="0"/>
            </a:endParaRPr>
          </a:p>
        </p:txBody>
      </p:sp>
      <p:sp>
        <p:nvSpPr>
          <p:cNvPr id="60" name="Robnei.blog"/>
          <p:cNvSpPr txBox="1"/>
          <p:nvPr/>
        </p:nvSpPr>
        <p:spPr>
          <a:xfrm>
            <a:off x="1213353" y="1052606"/>
            <a:ext cx="4361935" cy="68859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ALGEBRA</a:t>
            </a:r>
            <a:endParaRPr lang="es-PE" sz="2000" dirty="0">
              <a:ln w="28575">
                <a:noFill/>
              </a:ln>
              <a:solidFill>
                <a:schemeClr val="bg1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lossy Robnei" pitchFamily="2" charset="0"/>
            </a:endParaRPr>
          </a:p>
        </p:txBody>
      </p:sp>
      <p:sp>
        <p:nvSpPr>
          <p:cNvPr id="34" name="Robnei.blog"/>
          <p:cNvSpPr txBox="1"/>
          <p:nvPr/>
        </p:nvSpPr>
        <p:spPr>
          <a:xfrm>
            <a:off x="4179560" y="8506904"/>
            <a:ext cx="2468343" cy="789307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15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Bubble Robnei</vt:lpstr>
      <vt:lpstr>Calibri</vt:lpstr>
      <vt:lpstr>Bravary Robnei</vt:lpstr>
      <vt:lpstr>Arial</vt:lpstr>
      <vt:lpstr>Janda Rob</vt:lpstr>
      <vt:lpstr>Calibri Light</vt:lpstr>
      <vt:lpstr>Poetsen One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Robnei.CoM</dc:creator>
  <cp:keywords>www.robnei.blog</cp:keywords>
  <dc:description>www.robnei.com</dc:description>
  <cp:lastModifiedBy>User</cp:lastModifiedBy>
  <cp:revision>59</cp:revision>
  <cp:lastPrinted>2024-02-17T21:47:40Z</cp:lastPrinted>
  <dcterms:created xsi:type="dcterms:W3CDTF">2024-02-17T21:30:20Z</dcterms:created>
  <dcterms:modified xsi:type="dcterms:W3CDTF">2024-03-15T17:10:45Z</dcterms:modified>
  <cp:category>www.robnei.blog</cp:category>
</cp:coreProperties>
</file>