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D7"/>
    <a:srgbClr val="ED41A7"/>
    <a:srgbClr val="E31690"/>
    <a:srgbClr val="58C3B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>
        <p:scale>
          <a:sx n="66" d="100"/>
          <a:sy n="66" d="100"/>
        </p:scale>
        <p:origin x="3342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obnei.com"/>
          <p:cNvSpPr/>
          <p:nvPr userDrawn="1"/>
        </p:nvSpPr>
        <p:spPr>
          <a:xfrm>
            <a:off x="-2880053" y="546253"/>
            <a:ext cx="2714443" cy="54699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8" name="Robnei.com"/>
          <p:cNvSpPr txBox="1"/>
          <p:nvPr userDrawn="1"/>
        </p:nvSpPr>
        <p:spPr>
          <a:xfrm>
            <a:off x="-2876904" y="1084174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2867370" y="674141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420903" y="685130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86" y="182097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2" name="Robnei.com"/>
          <p:cNvSpPr>
            <a:spLocks/>
          </p:cNvSpPr>
          <p:nvPr userDrawn="1"/>
        </p:nvSpPr>
        <p:spPr bwMode="auto">
          <a:xfrm>
            <a:off x="-2568947" y="5633416"/>
            <a:ext cx="2184317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782" y="3852112"/>
            <a:ext cx="1529136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779" y="5656904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o www.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2715666"/>
            <a:ext cx="4017612" cy="4066384"/>
          </a:xfrm>
          <a:prstGeom prst="rect">
            <a:avLst/>
          </a:prstGeom>
        </p:spPr>
      </p:pic>
      <p:pic>
        <p:nvPicPr>
          <p:cNvPr id="14" name="Efecto Brillo  - robnei.bl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718" y="3020944"/>
            <a:ext cx="6650741" cy="3614533"/>
          </a:xfrm>
          <a:prstGeom prst="rect">
            <a:avLst/>
          </a:prstGeom>
        </p:spPr>
      </p:pic>
      <p:pic>
        <p:nvPicPr>
          <p:cNvPr id="11" name="star rosa -robnei.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4" y="2123224"/>
            <a:ext cx="749746" cy="663237"/>
          </a:xfrm>
          <a:prstGeom prst="rect">
            <a:avLst/>
          </a:prstGeom>
        </p:spPr>
      </p:pic>
      <p:pic>
        <p:nvPicPr>
          <p:cNvPr id="15" name="star rosa - robnei.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6" y="2371037"/>
            <a:ext cx="749746" cy="663237"/>
          </a:xfrm>
          <a:prstGeom prst="rect">
            <a:avLst/>
          </a:prstGeom>
        </p:spPr>
      </p:pic>
      <p:pic>
        <p:nvPicPr>
          <p:cNvPr id="16" name="star rosa  - robnei.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13" y="50660"/>
            <a:ext cx="749746" cy="663237"/>
          </a:xfrm>
          <a:prstGeom prst="rect">
            <a:avLst/>
          </a:prstGeom>
        </p:spPr>
      </p:pic>
      <p:pic>
        <p:nvPicPr>
          <p:cNvPr id="17" name="star rosa - robnei.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0" y="50660"/>
            <a:ext cx="749746" cy="663237"/>
          </a:xfrm>
          <a:prstGeom prst="rect">
            <a:avLst/>
          </a:prstGeom>
        </p:spPr>
      </p:pic>
      <p:sp>
        <p:nvSpPr>
          <p:cNvPr id="19" name="Cuantos Años cumple"/>
          <p:cNvSpPr txBox="1"/>
          <p:nvPr/>
        </p:nvSpPr>
        <p:spPr>
          <a:xfrm>
            <a:off x="370474" y="4567088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3 Añitos</a:t>
            </a:r>
            <a:endParaRPr lang="es-PE" sz="40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20" name="Nombre Cumple"/>
          <p:cNvSpPr txBox="1"/>
          <p:nvPr/>
        </p:nvSpPr>
        <p:spPr>
          <a:xfrm>
            <a:off x="152400" y="3696744"/>
            <a:ext cx="400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err="1" smtClean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Maryori</a:t>
            </a:r>
            <a:endParaRPr lang="es-PE" sz="6000" dirty="0">
              <a:solidFill>
                <a:srgbClr val="F272D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2" name="globo rosa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" y="1535886"/>
            <a:ext cx="743850" cy="1352320"/>
          </a:xfrm>
          <a:prstGeom prst="rect">
            <a:avLst/>
          </a:prstGeom>
        </p:spPr>
      </p:pic>
      <p:pic>
        <p:nvPicPr>
          <p:cNvPr id="23" name="globo rosa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4" y="2489335"/>
            <a:ext cx="584829" cy="1063219"/>
          </a:xfrm>
          <a:prstGeom prst="rect">
            <a:avLst/>
          </a:prstGeom>
        </p:spPr>
      </p:pic>
      <p:pic>
        <p:nvPicPr>
          <p:cNvPr id="24" name="globo rosa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" y="3366387"/>
            <a:ext cx="584829" cy="1063219"/>
          </a:xfrm>
          <a:prstGeom prst="rect">
            <a:avLst/>
          </a:prstGeom>
        </p:spPr>
      </p:pic>
      <p:pic>
        <p:nvPicPr>
          <p:cNvPr id="25" name="Glob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53" y="215590"/>
            <a:ext cx="2255331" cy="3189884"/>
          </a:xfrm>
          <a:prstGeom prst="rect">
            <a:avLst/>
          </a:prstGeom>
        </p:spPr>
      </p:pic>
      <p:pic>
        <p:nvPicPr>
          <p:cNvPr id="2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34859" y="2209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082E-6 2.26735E-6 L -3.7082E-6 -0.07218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7927E-7 -4.46043E-6 L 8.37927E-7 -0.07217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o www.robnei.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2715666"/>
            <a:ext cx="4017612" cy="40663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4" y="2085134"/>
            <a:ext cx="1782966" cy="178296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8" y="1760000"/>
            <a:ext cx="1782966" cy="1782966"/>
          </a:xfrm>
          <a:prstGeom prst="rect">
            <a:avLst/>
          </a:prstGeom>
        </p:spPr>
      </p:pic>
      <p:pic>
        <p:nvPicPr>
          <p:cNvPr id="10" name="Efecto Brillo 2  - 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668" y="-7833"/>
            <a:ext cx="6538912" cy="3553756"/>
          </a:xfrm>
          <a:prstGeom prst="rect">
            <a:avLst/>
          </a:prstGeom>
        </p:spPr>
      </p:pic>
      <p:pic>
        <p:nvPicPr>
          <p:cNvPr id="11" name="Efecto Brillo  - 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598" y="3374275"/>
            <a:ext cx="6762884" cy="36754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56" y="4144617"/>
            <a:ext cx="1782966" cy="178296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39904" y="3199034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0748" y="3821594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Sábado 15 de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Junio 2019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3995" y="4938161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16:30 </a:t>
            </a:r>
            <a:r>
              <a:rPr lang="es-PE" sz="2400" dirty="0" err="1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400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400" dirty="0">
              <a:solidFill>
                <a:srgbClr val="F272D7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65095" y="5427102"/>
            <a:ext cx="374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effectLst/>
                <a:latin typeface="Porky's" panose="00000700000000000000" pitchFamily="2" charset="0"/>
              </a:rPr>
              <a:t>En </a:t>
            </a:r>
            <a:r>
              <a:rPr lang="es-PE" sz="2000" dirty="0">
                <a:ln w="12700">
                  <a:noFill/>
                </a:ln>
                <a:solidFill>
                  <a:srgbClr val="F272D7"/>
                </a:solidFill>
                <a:latin typeface="Porky's" panose="00000700000000000000" pitchFamily="2" charset="0"/>
              </a:rPr>
              <a:t>Calle </a:t>
            </a:r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latin typeface="Porky's" panose="00000700000000000000" pitchFamily="2" charset="0"/>
              </a:rPr>
              <a:t>Luis </a:t>
            </a:r>
            <a:r>
              <a:rPr lang="es-PE" sz="2000" dirty="0" err="1" smtClean="0">
                <a:ln w="12700">
                  <a:noFill/>
                </a:ln>
                <a:solidFill>
                  <a:srgbClr val="F272D7"/>
                </a:solidFill>
                <a:latin typeface="Porky's" panose="00000700000000000000" pitchFamily="2" charset="0"/>
              </a:rPr>
              <a:t>Valcarcel</a:t>
            </a:r>
            <a:r>
              <a:rPr lang="es-PE" sz="2000" dirty="0" smtClean="0">
                <a:ln w="12700">
                  <a:noFill/>
                </a:ln>
                <a:solidFill>
                  <a:srgbClr val="F272D7"/>
                </a:solidFill>
                <a:latin typeface="Porky's" panose="00000700000000000000" pitchFamily="2" charset="0"/>
              </a:rPr>
              <a:t> 15</a:t>
            </a:r>
            <a:endParaRPr lang="es-PE" sz="2000" dirty="0">
              <a:ln w="12700">
                <a:noFill/>
              </a:ln>
              <a:solidFill>
                <a:srgbClr val="F272D7"/>
              </a:solidFill>
              <a:effectLst/>
              <a:latin typeface="Porky's" panose="00000700000000000000" pitchFamily="2" charset="0"/>
            </a:endParaRPr>
          </a:p>
        </p:txBody>
      </p:sp>
      <p:pic>
        <p:nvPicPr>
          <p:cNvPr id="27" name="Corazones 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75" y="-50242"/>
            <a:ext cx="1782966" cy="1782966"/>
          </a:xfrm>
          <a:prstGeom prst="rect">
            <a:avLst/>
          </a:prstGeom>
        </p:spPr>
      </p:pic>
      <p:pic>
        <p:nvPicPr>
          <p:cNvPr id="32" name="Corazones 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4" y="-50242"/>
            <a:ext cx="1782966" cy="1782966"/>
          </a:xfrm>
          <a:prstGeom prst="rect">
            <a:avLst/>
          </a:prstGeom>
        </p:spPr>
      </p:pic>
      <p:pic>
        <p:nvPicPr>
          <p:cNvPr id="33" name="Robnei.com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443858"/>
            <a:ext cx="986898" cy="1794181"/>
          </a:xfrm>
          <a:prstGeom prst="rect">
            <a:avLst/>
          </a:prstGeom>
        </p:spPr>
      </p:pic>
      <p:pic>
        <p:nvPicPr>
          <p:cNvPr id="34" name="Robnei.com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2" y="1397308"/>
            <a:ext cx="775918" cy="1410619"/>
          </a:xfrm>
          <a:prstGeom prst="rect">
            <a:avLst/>
          </a:prstGeom>
        </p:spPr>
      </p:pic>
      <p:pic>
        <p:nvPicPr>
          <p:cNvPr id="35" name="Robnei.com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2274360"/>
            <a:ext cx="775918" cy="1410619"/>
          </a:xfrm>
          <a:prstGeom prst="rect">
            <a:avLst/>
          </a:prstGeom>
        </p:spPr>
      </p:pic>
      <p:pic>
        <p:nvPicPr>
          <p:cNvPr id="36" name="Robnei.com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31" y="397645"/>
            <a:ext cx="986898" cy="1794181"/>
          </a:xfrm>
          <a:prstGeom prst="rect">
            <a:avLst/>
          </a:prstGeom>
        </p:spPr>
      </p:pic>
      <p:pic>
        <p:nvPicPr>
          <p:cNvPr id="37" name="Robnei.com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02" y="1351095"/>
            <a:ext cx="775918" cy="1410619"/>
          </a:xfrm>
          <a:prstGeom prst="rect">
            <a:avLst/>
          </a:prstGeom>
        </p:spPr>
      </p:pic>
      <p:pic>
        <p:nvPicPr>
          <p:cNvPr id="38" name="Robnei.com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07" y="2304545"/>
            <a:ext cx="775918" cy="14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o www.robnei.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" y="2715666"/>
            <a:ext cx="4017612" cy="4066384"/>
          </a:xfrm>
          <a:prstGeom prst="rect">
            <a:avLst/>
          </a:prstGeom>
        </p:spPr>
      </p:pic>
      <p:pic>
        <p:nvPicPr>
          <p:cNvPr id="19" name="star colores 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7" y="827466"/>
            <a:ext cx="1409700" cy="1691640"/>
          </a:xfrm>
          <a:prstGeom prst="rect">
            <a:avLst/>
          </a:prstGeom>
        </p:spPr>
      </p:pic>
      <p:pic>
        <p:nvPicPr>
          <p:cNvPr id="10" name="corazones 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8" y="5631049"/>
            <a:ext cx="1782966" cy="1782966"/>
          </a:xfrm>
          <a:prstGeom prst="rect">
            <a:avLst/>
          </a:prstGeom>
        </p:spPr>
      </p:pic>
      <p:pic>
        <p:nvPicPr>
          <p:cNvPr id="11" name="corazones 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79" y="5422478"/>
            <a:ext cx="1782966" cy="178296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6463" y="4779763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2529" y="394520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3 Añitos</a:t>
            </a:r>
            <a:endParaRPr lang="es-PE" sz="40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3749" y="3439902"/>
            <a:ext cx="40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err="1" smtClean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Maryori</a:t>
            </a:r>
            <a:endParaRPr lang="es-PE" sz="4000" dirty="0">
              <a:solidFill>
                <a:srgbClr val="F272D7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4" name="globo ro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443858"/>
            <a:ext cx="986898" cy="1794181"/>
          </a:xfrm>
          <a:prstGeom prst="rect">
            <a:avLst/>
          </a:prstGeom>
        </p:spPr>
      </p:pic>
      <p:pic>
        <p:nvPicPr>
          <p:cNvPr id="17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2" y="1397308"/>
            <a:ext cx="775918" cy="1410619"/>
          </a:xfrm>
          <a:prstGeom prst="rect">
            <a:avLst/>
          </a:prstGeom>
        </p:spPr>
      </p:pic>
      <p:pic>
        <p:nvPicPr>
          <p:cNvPr id="18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" y="2274360"/>
            <a:ext cx="775918" cy="1410619"/>
          </a:xfrm>
          <a:prstGeom prst="rect">
            <a:avLst/>
          </a:prstGeom>
        </p:spPr>
      </p:pic>
      <p:pic>
        <p:nvPicPr>
          <p:cNvPr id="21" name="globo ro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7" y="400350"/>
            <a:ext cx="986898" cy="1794181"/>
          </a:xfrm>
          <a:prstGeom prst="rect">
            <a:avLst/>
          </a:prstGeom>
        </p:spPr>
      </p:pic>
      <p:pic>
        <p:nvPicPr>
          <p:cNvPr id="23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48" y="1353800"/>
            <a:ext cx="775918" cy="1410619"/>
          </a:xfrm>
          <a:prstGeom prst="rect">
            <a:avLst/>
          </a:prstGeom>
        </p:spPr>
      </p:pic>
      <p:pic>
        <p:nvPicPr>
          <p:cNvPr id="25" name="globo ro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7" y="2230852"/>
            <a:ext cx="775918" cy="14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Robnei.Blog"/>
          <p:cNvSpPr txBox="1"/>
          <p:nvPr/>
        </p:nvSpPr>
        <p:spPr>
          <a:xfrm>
            <a:off x="373044" y="6088208"/>
            <a:ext cx="374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127000">
                    <a:srgbClr val="F272D7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 invitaciones en:</a:t>
            </a:r>
          </a:p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127000">
                    <a:srgbClr val="F272D7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www.robnei.blog</a:t>
            </a:r>
            <a:endParaRPr lang="es-PE" sz="1800" dirty="0">
              <a:solidFill>
                <a:schemeClr val="bg1"/>
              </a:solidFill>
              <a:effectLst>
                <a:glow rad="127000">
                  <a:srgbClr val="F272D7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6" name="globo ro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54"/>
            <a:ext cx="986898" cy="1794181"/>
          </a:xfrm>
          <a:prstGeom prst="rect">
            <a:avLst/>
          </a:prstGeom>
        </p:spPr>
      </p:pic>
      <p:pic>
        <p:nvPicPr>
          <p:cNvPr id="7" name="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1" y="2476904"/>
            <a:ext cx="775918" cy="1410619"/>
          </a:xfrm>
          <a:prstGeom prst="rect">
            <a:avLst/>
          </a:prstGeom>
        </p:spPr>
      </p:pic>
      <p:pic>
        <p:nvPicPr>
          <p:cNvPr id="8" name="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956"/>
            <a:ext cx="775918" cy="1410619"/>
          </a:xfrm>
          <a:prstGeom prst="rect">
            <a:avLst/>
          </a:prstGeom>
        </p:spPr>
      </p:pic>
      <p:pic>
        <p:nvPicPr>
          <p:cNvPr id="9" name="globo ro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9" y="1523454"/>
            <a:ext cx="986898" cy="1794181"/>
          </a:xfrm>
          <a:prstGeom prst="rect">
            <a:avLst/>
          </a:prstGeom>
        </p:spPr>
      </p:pic>
      <p:pic>
        <p:nvPicPr>
          <p:cNvPr id="10" name="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10" y="2476904"/>
            <a:ext cx="775918" cy="1410619"/>
          </a:xfrm>
          <a:prstGeom prst="rect">
            <a:avLst/>
          </a:prstGeom>
        </p:spPr>
      </p:pic>
      <p:pic>
        <p:nvPicPr>
          <p:cNvPr id="11" name="Robnei.com globo ro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9" y="3353956"/>
            <a:ext cx="775918" cy="14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37</Words>
  <Application>Microsoft Office PowerPoint</Application>
  <PresentationFormat>Personalizado</PresentationFormat>
  <Paragraphs>12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Adobe Gothic Std B</vt:lpstr>
      <vt:lpstr>Arial</vt:lpstr>
      <vt:lpstr>Beyond The Mountains</vt:lpstr>
      <vt:lpstr>Calibri</vt:lpstr>
      <vt:lpstr>Calibri Light</vt:lpstr>
      <vt:lpstr>Porky's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Invitacion en Video Rosado</dc:title>
  <dc:subject>By Robnei</dc:subject>
  <dc:creator>Robnei.Blog</dc:creator>
  <cp:keywords>Crea Invitaciones</cp:keywords>
  <dc:description>www.robnei.blog</dc:description>
  <cp:lastModifiedBy>ROB</cp:lastModifiedBy>
  <cp:revision>82</cp:revision>
  <dcterms:created xsi:type="dcterms:W3CDTF">2018-10-27T00:59:17Z</dcterms:created>
  <dcterms:modified xsi:type="dcterms:W3CDTF">2024-03-27T19:23:21Z</dcterms:modified>
  <cp:category>www.robnei.blog</cp:category>
</cp:coreProperties>
</file>