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4319588" cy="6840538"/>
  <p:notesSz cx="6858000" cy="9144000"/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2D7"/>
    <a:srgbClr val="ED41A7"/>
    <a:srgbClr val="E31690"/>
    <a:srgbClr val="58C3B7"/>
    <a:srgbClr val="26CA9F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6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119505"/>
            <a:ext cx="3671650" cy="238152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592866"/>
            <a:ext cx="3239691" cy="1651546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692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6847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64195"/>
            <a:ext cx="931411" cy="57970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64195"/>
            <a:ext cx="2740239" cy="57970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82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637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705386"/>
            <a:ext cx="3725645" cy="2845473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577779"/>
            <a:ext cx="3725645" cy="1496367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25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62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64197"/>
            <a:ext cx="3725645" cy="1322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676882"/>
            <a:ext cx="1827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498697"/>
            <a:ext cx="1827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676882"/>
            <a:ext cx="1836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498697"/>
            <a:ext cx="1836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793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53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019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984912"/>
            <a:ext cx="2186791" cy="4861216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414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984912"/>
            <a:ext cx="2186791" cy="4861216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5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64197"/>
            <a:ext cx="372564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820976"/>
            <a:ext cx="372564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27/03/2024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6340167"/>
            <a:ext cx="145786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Robnei.com"/>
          <p:cNvSpPr/>
          <p:nvPr userDrawn="1"/>
        </p:nvSpPr>
        <p:spPr>
          <a:xfrm>
            <a:off x="-2880053" y="546253"/>
            <a:ext cx="2714443" cy="54699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8" name="Robnei.com"/>
          <p:cNvSpPr txBox="1"/>
          <p:nvPr userDrawn="1"/>
        </p:nvSpPr>
        <p:spPr>
          <a:xfrm>
            <a:off x="-2876904" y="1084174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bnei.com"/>
          <p:cNvSpPr/>
          <p:nvPr userDrawn="1"/>
        </p:nvSpPr>
        <p:spPr>
          <a:xfrm>
            <a:off x="-2867370" y="674141"/>
            <a:ext cx="2696409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0" name="Robnei.com"/>
          <p:cNvSpPr txBox="1"/>
          <p:nvPr userDrawn="1"/>
        </p:nvSpPr>
        <p:spPr>
          <a:xfrm>
            <a:off x="-2420903" y="685130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Robnei.com"/>
          <p:cNvPicPr>
            <a:picLocks noChangeAspect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86" y="1820976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2" name="Robnei.com"/>
          <p:cNvSpPr>
            <a:spLocks/>
          </p:cNvSpPr>
          <p:nvPr userDrawn="1"/>
        </p:nvSpPr>
        <p:spPr bwMode="auto">
          <a:xfrm>
            <a:off x="-2568947" y="5633416"/>
            <a:ext cx="2184317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8782" y="3852112"/>
            <a:ext cx="1529136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779" y="5656904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o www.robnei.blo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3" y="2706821"/>
            <a:ext cx="4017612" cy="4066384"/>
          </a:xfrm>
          <a:prstGeom prst="rect">
            <a:avLst/>
          </a:prstGeom>
        </p:spPr>
      </p:pic>
      <p:pic>
        <p:nvPicPr>
          <p:cNvPr id="14" name="Efecto Brill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812" y="2097221"/>
            <a:ext cx="6650741" cy="3614533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95874" y="4567088"/>
            <a:ext cx="369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0070C0"/>
                </a:solidFill>
                <a:effectLst>
                  <a:glow rad="101600">
                    <a:schemeClr val="bg1"/>
                  </a:glow>
                </a:effectLst>
                <a:latin typeface="Script MT Bold" panose="03040602040607080904" pitchFamily="66" charset="0"/>
              </a:rPr>
              <a:t>Mis 4 Años</a:t>
            </a:r>
            <a:endParaRPr lang="es-PE" sz="4000" dirty="0">
              <a:solidFill>
                <a:srgbClr val="0070C0"/>
              </a:solidFill>
              <a:effectLst>
                <a:glow rad="101600">
                  <a:schemeClr val="bg1"/>
                </a:glow>
              </a:effectLst>
              <a:latin typeface="Script MT Bold" panose="03040602040607080904" pitchFamily="66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09030" y="3837546"/>
            <a:ext cx="4003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00B0F0"/>
                </a:solidFill>
                <a:effectLst>
                  <a:glow rad="101600">
                    <a:schemeClr val="bg1"/>
                  </a:glow>
                </a:effectLst>
                <a:latin typeface="Beyond The Mountains" pitchFamily="2" charset="0"/>
              </a:rPr>
              <a:t>Alonso</a:t>
            </a:r>
            <a:endParaRPr lang="es-PE" sz="6000" dirty="0">
              <a:solidFill>
                <a:srgbClr val="00B0F0"/>
              </a:solidFill>
              <a:effectLst>
                <a:glow rad="1016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3" name="Globo Azu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6" y="1005888"/>
            <a:ext cx="385778" cy="838222"/>
          </a:xfrm>
          <a:prstGeom prst="rect">
            <a:avLst/>
          </a:prstGeom>
        </p:spPr>
      </p:pic>
      <p:pic>
        <p:nvPicPr>
          <p:cNvPr id="18" name="Globo Azul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2" y="1908624"/>
            <a:ext cx="525792" cy="1142446"/>
          </a:xfrm>
          <a:prstGeom prst="rect">
            <a:avLst/>
          </a:prstGeom>
        </p:spPr>
      </p:pic>
      <p:pic>
        <p:nvPicPr>
          <p:cNvPr id="21" name="Globo Azul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9" y="2825753"/>
            <a:ext cx="693995" cy="1507919"/>
          </a:xfrm>
          <a:prstGeom prst="rect">
            <a:avLst/>
          </a:prstGeom>
        </p:spPr>
      </p:pic>
      <p:pic>
        <p:nvPicPr>
          <p:cNvPr id="4" name="star azul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76" y="1168405"/>
            <a:ext cx="1604521" cy="1604521"/>
          </a:xfrm>
          <a:prstGeom prst="rect">
            <a:avLst/>
          </a:prstGeom>
        </p:spPr>
      </p:pic>
      <p:pic>
        <p:nvPicPr>
          <p:cNvPr id="10" name="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20179" y="24798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5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5928E-6 4.41402E-6 L -4.75928E-6 -0.07218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2903E-6 -3.95451E-6 L 1.02903E-6 -0.07217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o www.robnei.blo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3" y="2706821"/>
            <a:ext cx="4017612" cy="4066384"/>
          </a:xfrm>
          <a:prstGeom prst="rect">
            <a:avLst/>
          </a:prstGeom>
        </p:spPr>
      </p:pic>
      <p:pic>
        <p:nvPicPr>
          <p:cNvPr id="10" name="Efecto Brill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513" y="3436236"/>
            <a:ext cx="6640332" cy="3608876"/>
          </a:xfrm>
          <a:prstGeom prst="rect">
            <a:avLst/>
          </a:prstGeom>
        </p:spPr>
      </p:pic>
      <p:pic>
        <p:nvPicPr>
          <p:cNvPr id="11" name="Efecto Brill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93" y="380809"/>
            <a:ext cx="6122293" cy="3327333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39904" y="3199034"/>
            <a:ext cx="403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0070C0"/>
                  </a:glow>
                </a:effectLst>
                <a:latin typeface="Porky's" panose="00000700000000000000" pitchFamily="2" charset="0"/>
              </a:rPr>
              <a:t>Te invito a mi Cumpleaños..!!!</a:t>
            </a:r>
            <a:endParaRPr lang="es-PE" sz="2000" dirty="0">
              <a:solidFill>
                <a:schemeClr val="bg1"/>
              </a:solidFill>
              <a:effectLst>
                <a:glow rad="292100">
                  <a:srgbClr val="0070C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10748" y="3821594"/>
            <a:ext cx="345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00B0F0"/>
                  </a:glow>
                </a:effectLst>
                <a:latin typeface="Porky's" panose="00000700000000000000" pitchFamily="2" charset="0"/>
              </a:rPr>
              <a:t>Sábado 16 de </a:t>
            </a:r>
            <a:endParaRPr lang="es-PE" sz="3200" dirty="0">
              <a:solidFill>
                <a:schemeClr val="bg1"/>
              </a:solidFill>
              <a:effectLst>
                <a:glow rad="292100">
                  <a:srgbClr val="00B0F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200" dirty="0" smtClean="0">
                <a:solidFill>
                  <a:schemeClr val="bg1"/>
                </a:solidFill>
                <a:effectLst>
                  <a:glow rad="292100">
                    <a:srgbClr val="00B0F0"/>
                  </a:glow>
                </a:effectLst>
                <a:latin typeface="Porky's" panose="00000700000000000000" pitchFamily="2" charset="0"/>
              </a:rPr>
              <a:t>Junio 2020</a:t>
            </a:r>
            <a:endParaRPr lang="es-PE" sz="3200" dirty="0">
              <a:solidFill>
                <a:schemeClr val="bg1"/>
              </a:solidFill>
              <a:effectLst>
                <a:glow rad="292100">
                  <a:srgbClr val="00B0F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83995" y="4938161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00B0F0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400" dirty="0">
                <a:solidFill>
                  <a:srgbClr val="00B0F0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5</a:t>
            </a:r>
            <a:r>
              <a:rPr lang="es-PE" sz="2400" dirty="0" smtClean="0">
                <a:solidFill>
                  <a:srgbClr val="00B0F0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:30 pm.</a:t>
            </a:r>
            <a:endParaRPr lang="es-PE" sz="2400" dirty="0">
              <a:solidFill>
                <a:srgbClr val="00B0F0"/>
              </a:solidFill>
              <a:effectLst>
                <a:glow rad="2921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65095" y="5427102"/>
            <a:ext cx="3745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ln w="12700">
                  <a:noFill/>
                </a:ln>
                <a:solidFill>
                  <a:srgbClr val="0070C0"/>
                </a:solidFill>
                <a:effectLst/>
                <a:latin typeface="Porky's" panose="00000700000000000000" pitchFamily="2" charset="0"/>
              </a:rPr>
              <a:t>En </a:t>
            </a:r>
            <a:r>
              <a:rPr lang="es-PE" sz="2000" dirty="0" smtClean="0">
                <a:ln w="12700">
                  <a:noFill/>
                </a:ln>
                <a:solidFill>
                  <a:srgbClr val="0070C0"/>
                </a:solidFill>
                <a:latin typeface="Porky's" panose="00000700000000000000" pitchFamily="2" charset="0"/>
              </a:rPr>
              <a:t>Luis </a:t>
            </a:r>
            <a:r>
              <a:rPr lang="es-PE" sz="2000" dirty="0" err="1" smtClean="0">
                <a:ln w="12700">
                  <a:noFill/>
                </a:ln>
                <a:solidFill>
                  <a:srgbClr val="0070C0"/>
                </a:solidFill>
                <a:latin typeface="Porky's" panose="00000700000000000000" pitchFamily="2" charset="0"/>
              </a:rPr>
              <a:t>Valcarcell</a:t>
            </a:r>
            <a:r>
              <a:rPr lang="es-PE" sz="2000" dirty="0" smtClean="0">
                <a:ln w="12700">
                  <a:noFill/>
                </a:ln>
                <a:solidFill>
                  <a:srgbClr val="0070C0"/>
                </a:solidFill>
                <a:latin typeface="Porky's" panose="00000700000000000000" pitchFamily="2" charset="0"/>
              </a:rPr>
              <a:t> 15</a:t>
            </a:r>
            <a:endParaRPr lang="es-PE" sz="2000" dirty="0">
              <a:ln w="12700">
                <a:noFill/>
              </a:ln>
              <a:solidFill>
                <a:srgbClr val="0070C0"/>
              </a:solidFill>
              <a:effectLst/>
              <a:latin typeface="Porky's" panose="00000700000000000000" pitchFamily="2" charset="0"/>
            </a:endParaRPr>
          </a:p>
        </p:txBody>
      </p:sp>
      <p:pic>
        <p:nvPicPr>
          <p:cNvPr id="24" name="Globo azu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6" y="420043"/>
            <a:ext cx="385778" cy="838222"/>
          </a:xfrm>
          <a:prstGeom prst="rect">
            <a:avLst/>
          </a:prstGeom>
        </p:spPr>
      </p:pic>
      <p:pic>
        <p:nvPicPr>
          <p:cNvPr id="25" name="Globo azu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3" y="1214220"/>
            <a:ext cx="525792" cy="1142446"/>
          </a:xfrm>
          <a:prstGeom prst="rect">
            <a:avLst/>
          </a:prstGeom>
        </p:spPr>
      </p:pic>
      <p:pic>
        <p:nvPicPr>
          <p:cNvPr id="26" name="Globo azu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0" y="2131349"/>
            <a:ext cx="693995" cy="1507919"/>
          </a:xfrm>
          <a:prstGeom prst="rect">
            <a:avLst/>
          </a:prstGeom>
        </p:spPr>
      </p:pic>
      <p:pic>
        <p:nvPicPr>
          <p:cNvPr id="28" name="Globo azu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70" y="374188"/>
            <a:ext cx="385778" cy="838222"/>
          </a:xfrm>
          <a:prstGeom prst="rect">
            <a:avLst/>
          </a:prstGeom>
        </p:spPr>
      </p:pic>
      <p:pic>
        <p:nvPicPr>
          <p:cNvPr id="29" name="Globo azu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180" y="1212410"/>
            <a:ext cx="525792" cy="1142446"/>
          </a:xfrm>
          <a:prstGeom prst="rect">
            <a:avLst/>
          </a:prstGeom>
        </p:spPr>
      </p:pic>
      <p:pic>
        <p:nvPicPr>
          <p:cNvPr id="30" name="Globo azu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98" y="2103623"/>
            <a:ext cx="693995" cy="15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o www.robnei.blo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3" y="2706821"/>
            <a:ext cx="4017612" cy="406638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46463" y="4779763"/>
            <a:ext cx="4037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chemeClr val="bg1"/>
                </a:solidFill>
                <a:effectLst>
                  <a:glow rad="292100">
                    <a:srgbClr val="00B0F0"/>
                  </a:glow>
                </a:effectLst>
                <a:latin typeface="Porky's" panose="00000700000000000000" pitchFamily="2" charset="0"/>
              </a:rPr>
              <a:t>NO FALTES….!!</a:t>
            </a:r>
            <a:endParaRPr lang="es-PE" sz="4000" dirty="0">
              <a:solidFill>
                <a:schemeClr val="bg1"/>
              </a:solidFill>
              <a:effectLst>
                <a:glow rad="292100">
                  <a:srgbClr val="00B0F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72529" y="3945204"/>
            <a:ext cx="369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00B0F0"/>
                </a:solidFill>
                <a:effectLst>
                  <a:glow rad="101600">
                    <a:schemeClr val="bg1"/>
                  </a:glow>
                </a:effectLst>
                <a:latin typeface="Script MT Bold" panose="03040602040607080904" pitchFamily="66" charset="0"/>
              </a:rPr>
              <a:t>Mis 4 Años</a:t>
            </a:r>
            <a:endParaRPr lang="es-PE" sz="4000" dirty="0">
              <a:solidFill>
                <a:srgbClr val="00B0F0"/>
              </a:solidFill>
              <a:effectLst>
                <a:glow rad="101600">
                  <a:schemeClr val="bg1"/>
                </a:glow>
              </a:effectLst>
              <a:latin typeface="Script MT Bold" panose="03040602040607080904" pitchFamily="66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23749" y="3439902"/>
            <a:ext cx="400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0070C0"/>
                </a:solidFill>
                <a:effectLst>
                  <a:glow rad="101600">
                    <a:schemeClr val="bg1"/>
                  </a:glow>
                </a:effectLst>
                <a:latin typeface="Beyond The Mountains" pitchFamily="2" charset="0"/>
              </a:rPr>
              <a:t>Alonso</a:t>
            </a:r>
            <a:endParaRPr lang="es-PE" sz="4000" dirty="0">
              <a:solidFill>
                <a:srgbClr val="0070C0"/>
              </a:solidFill>
              <a:effectLst>
                <a:glow rad="1016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20" name="Globo azu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6" y="483543"/>
            <a:ext cx="385778" cy="838222"/>
          </a:xfrm>
          <a:prstGeom prst="rect">
            <a:avLst/>
          </a:prstGeom>
        </p:spPr>
      </p:pic>
      <p:pic>
        <p:nvPicPr>
          <p:cNvPr id="22" name="Globo azu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3" y="1277720"/>
            <a:ext cx="525792" cy="1142446"/>
          </a:xfrm>
          <a:prstGeom prst="rect">
            <a:avLst/>
          </a:prstGeom>
        </p:spPr>
      </p:pic>
      <p:pic>
        <p:nvPicPr>
          <p:cNvPr id="24" name="Globo azu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0" y="2194849"/>
            <a:ext cx="693995" cy="1507919"/>
          </a:xfrm>
          <a:prstGeom prst="rect">
            <a:avLst/>
          </a:prstGeom>
        </p:spPr>
      </p:pic>
      <p:pic>
        <p:nvPicPr>
          <p:cNvPr id="26" name="Globo azu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70" y="437688"/>
            <a:ext cx="385778" cy="838222"/>
          </a:xfrm>
          <a:prstGeom prst="rect">
            <a:avLst/>
          </a:prstGeom>
        </p:spPr>
      </p:pic>
      <p:pic>
        <p:nvPicPr>
          <p:cNvPr id="27" name="Globo azu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180" y="1275910"/>
            <a:ext cx="525792" cy="1142446"/>
          </a:xfrm>
          <a:prstGeom prst="rect">
            <a:avLst/>
          </a:prstGeom>
        </p:spPr>
      </p:pic>
      <p:pic>
        <p:nvPicPr>
          <p:cNvPr id="28" name="Globo azu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98" y="2167123"/>
            <a:ext cx="693995" cy="15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28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5928E-6 4.41402E-6 L -4.75928E-6 -0.07218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2903E-6 -3.95451E-6 L 1.02903E-6 -0.07217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57204" y="6075508"/>
            <a:ext cx="374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 smtClean="0">
                <a:solidFill>
                  <a:schemeClr val="bg1"/>
                </a:solidFill>
                <a:effectLst>
                  <a:glow rad="127000">
                    <a:srgbClr val="00B0F0"/>
                  </a:glo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Crea invitaciones en:</a:t>
            </a:r>
          </a:p>
          <a:p>
            <a:pPr algn="ctr"/>
            <a:r>
              <a:rPr lang="es-PE" sz="1800" dirty="0" smtClean="0">
                <a:solidFill>
                  <a:schemeClr val="bg1"/>
                </a:solidFill>
                <a:effectLst>
                  <a:glow rad="127000">
                    <a:srgbClr val="00B0F0"/>
                  </a:glo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www.robnei.blog</a:t>
            </a:r>
            <a:endParaRPr lang="es-PE" sz="1800" dirty="0">
              <a:solidFill>
                <a:schemeClr val="bg1"/>
              </a:solidFill>
              <a:effectLst>
                <a:glow rad="127000">
                  <a:srgbClr val="00B0F0"/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2" name="Globo azu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2" y="1089115"/>
            <a:ext cx="385778" cy="838222"/>
          </a:xfrm>
          <a:prstGeom prst="rect">
            <a:avLst/>
          </a:prstGeom>
        </p:spPr>
      </p:pic>
      <p:pic>
        <p:nvPicPr>
          <p:cNvPr id="13" name="Globo azu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9" y="1883292"/>
            <a:ext cx="525792" cy="1142446"/>
          </a:xfrm>
          <a:prstGeom prst="rect">
            <a:avLst/>
          </a:prstGeom>
        </p:spPr>
      </p:pic>
      <p:pic>
        <p:nvPicPr>
          <p:cNvPr id="14" name="Globo azu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6" y="2800421"/>
            <a:ext cx="693995" cy="1507919"/>
          </a:xfrm>
          <a:prstGeom prst="rect">
            <a:avLst/>
          </a:prstGeom>
        </p:spPr>
      </p:pic>
      <p:pic>
        <p:nvPicPr>
          <p:cNvPr id="15" name="Globo azu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96" y="1043260"/>
            <a:ext cx="385778" cy="838222"/>
          </a:xfrm>
          <a:prstGeom prst="rect">
            <a:avLst/>
          </a:prstGeom>
        </p:spPr>
      </p:pic>
      <p:pic>
        <p:nvPicPr>
          <p:cNvPr id="16" name="Globo azu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06" y="1881482"/>
            <a:ext cx="525792" cy="1142446"/>
          </a:xfrm>
          <a:prstGeom prst="rect">
            <a:avLst/>
          </a:prstGeom>
        </p:spPr>
      </p:pic>
      <p:pic>
        <p:nvPicPr>
          <p:cNvPr id="17" name="Globo azu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24" y="2772695"/>
            <a:ext cx="693995" cy="15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</TotalTime>
  <Words>36</Words>
  <Application>Microsoft Office PowerPoint</Application>
  <PresentationFormat>Personalizado</PresentationFormat>
  <Paragraphs>12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Adobe Gothic Std B</vt:lpstr>
      <vt:lpstr>Arial</vt:lpstr>
      <vt:lpstr>Beyond The Mountains</vt:lpstr>
      <vt:lpstr>Calibri</vt:lpstr>
      <vt:lpstr>Calibri Light</vt:lpstr>
      <vt:lpstr>Porky's</vt:lpstr>
      <vt:lpstr>Script MT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Invitacion en Video Celeste</dc:title>
  <dc:subject>By Robnei</dc:subject>
  <dc:creator>Robnei.Blog</dc:creator>
  <cp:keywords>Crea Invitaciones</cp:keywords>
  <dc:description>www.robnei.blog</dc:description>
  <cp:lastModifiedBy>ROB</cp:lastModifiedBy>
  <cp:revision>86</cp:revision>
  <dcterms:created xsi:type="dcterms:W3CDTF">2018-10-27T00:59:17Z</dcterms:created>
  <dcterms:modified xsi:type="dcterms:W3CDTF">2024-03-27T19:26:13Z</dcterms:modified>
  <cp:category>www.robnei.blog</cp:category>
</cp:coreProperties>
</file>