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20375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7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9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886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20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01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771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447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517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36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915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9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810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119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28ED-D72F-40CF-9D3E-15C3949DBE71}" type="datetimeFigureOut">
              <a:rPr lang="es-PE" smtClean="0"/>
              <a:t>16/10/2019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F4EE-8994-41C8-80E3-1154E74561D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773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oda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17" y="144491"/>
            <a:ext cx="7132320" cy="7071360"/>
          </a:xfrm>
          <a:prstGeom prst="rect">
            <a:avLst/>
          </a:prstGeom>
        </p:spPr>
      </p:pic>
      <p:pic>
        <p:nvPicPr>
          <p:cNvPr id="5" name="Novia de Robne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625" y="4904133"/>
            <a:ext cx="1158340" cy="2206943"/>
          </a:xfrm>
          <a:prstGeom prst="rect">
            <a:avLst/>
          </a:prstGeom>
        </p:spPr>
      </p:pic>
      <p:pic>
        <p:nvPicPr>
          <p:cNvPr id="6" name="Contenido - Robne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61" y="7215851"/>
            <a:ext cx="6931152" cy="3255264"/>
          </a:xfrm>
          <a:prstGeom prst="rect">
            <a:avLst/>
          </a:prstGeom>
        </p:spPr>
      </p:pic>
      <p:sp>
        <p:nvSpPr>
          <p:cNvPr id="7" name="Roberth y Elizabeth"/>
          <p:cNvSpPr txBox="1"/>
          <p:nvPr/>
        </p:nvSpPr>
        <p:spPr>
          <a:xfrm rot="20838867">
            <a:off x="1073604" y="5072055"/>
            <a:ext cx="35365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err="1" smtClean="0">
                <a:solidFill>
                  <a:srgbClr val="857765"/>
                </a:solidFill>
                <a:latin typeface="Scriptina" panose="02000505020000020004" pitchFamily="2" charset="0"/>
              </a:rPr>
              <a:t>Roberth</a:t>
            </a:r>
            <a:r>
              <a:rPr lang="es-PE" sz="3000" dirty="0" smtClean="0">
                <a:solidFill>
                  <a:srgbClr val="857765"/>
                </a:solidFill>
                <a:latin typeface="Scriptina" panose="02000505020000020004" pitchFamily="2" charset="0"/>
              </a:rPr>
              <a:t> y Elizabeth</a:t>
            </a:r>
            <a:endParaRPr lang="es-PE" sz="3000" dirty="0">
              <a:solidFill>
                <a:srgbClr val="857765"/>
              </a:solidFill>
              <a:latin typeface="Scriptina" panose="02000505020000020004" pitchFamily="2" charset="0"/>
            </a:endParaRPr>
          </a:p>
        </p:txBody>
      </p:sp>
      <p:sp>
        <p:nvSpPr>
          <p:cNvPr id="10" name="Por fin...."/>
          <p:cNvSpPr txBox="1"/>
          <p:nvPr/>
        </p:nvSpPr>
        <p:spPr>
          <a:xfrm rot="21087164">
            <a:off x="2743201" y="5841988"/>
            <a:ext cx="277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err="1" smtClean="0">
                <a:latin typeface="Gabrielle" panose="02000505020000020002" pitchFamily="2" charset="0"/>
              </a:rPr>
              <a:t>Uff</a:t>
            </a:r>
            <a:r>
              <a:rPr lang="es-PE" dirty="0" smtClean="0">
                <a:latin typeface="Gabrielle" panose="02000505020000020002" pitchFamily="2" charset="0"/>
              </a:rPr>
              <a:t> Por Fin Nos Casamos !!!!!!</a:t>
            </a:r>
            <a:endParaRPr lang="es-PE" dirty="0">
              <a:latin typeface="Gabrielle" panose="02000505020000020002" pitchFamily="2" charset="0"/>
            </a:endParaRPr>
          </a:p>
        </p:txBody>
      </p:sp>
      <p:sp>
        <p:nvSpPr>
          <p:cNvPr id="11" name="Sr. - Para - megaidea.net"/>
          <p:cNvSpPr txBox="1"/>
          <p:nvPr/>
        </p:nvSpPr>
        <p:spPr>
          <a:xfrm flipV="1">
            <a:off x="636838" y="2482727"/>
            <a:ext cx="63995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200" b="1" dirty="0" smtClean="0">
                <a:latin typeface="Monotype Corsiva" panose="03010101010201010101" pitchFamily="66" charset="0"/>
              </a:rPr>
              <a:t>Sr.(a):</a:t>
            </a:r>
          </a:p>
          <a:p>
            <a:r>
              <a:rPr lang="es-PE" sz="2200" b="1" dirty="0" smtClean="0">
                <a:latin typeface="Monotype Corsiva" panose="03010101010201010101" pitchFamily="66" charset="0"/>
              </a:rPr>
              <a:t>...................................................................................................</a:t>
            </a:r>
          </a:p>
          <a:p>
            <a:r>
              <a:rPr lang="es-PE" sz="2200" b="1" dirty="0" smtClean="0">
                <a:latin typeface="Monotype Corsiva" panose="03010101010201010101" pitchFamily="66" charset="0"/>
              </a:rPr>
              <a:t>                                                                                             Pte.</a:t>
            </a:r>
            <a:endParaRPr lang="es-PE" sz="2200" b="1" dirty="0">
              <a:latin typeface="Monotype Corsiva" panose="03010101010201010101" pitchFamily="66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857441" y="7287268"/>
            <a:ext cx="2305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Estamos felices de invitarlos a celebrar </a:t>
            </a:r>
          </a:p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este momento especial para nosotros.....</a:t>
            </a:r>
          </a:p>
          <a:p>
            <a:pPr algn="ctr"/>
            <a:endParaRPr lang="es-PE" sz="1200" dirty="0">
              <a:latin typeface="Monotype Corsiva" panose="03010101010201010101" pitchFamily="66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386999" y="7701566"/>
            <a:ext cx="131799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700" dirty="0" smtClean="0">
                <a:latin typeface="Monotype Corsiva" panose="03010101010201010101" pitchFamily="66" charset="0"/>
              </a:rPr>
              <a:t>¡Nos Casamos!</a:t>
            </a:r>
            <a:endParaRPr lang="es-PE" sz="1700" dirty="0">
              <a:latin typeface="Monotype Corsiva" panose="03010101010201010101" pitchFamily="66" charset="0"/>
            </a:endParaRPr>
          </a:p>
        </p:txBody>
      </p:sp>
      <p:sp>
        <p:nvSpPr>
          <p:cNvPr id="14" name="Roberth y Elizabeth ---"/>
          <p:cNvSpPr txBox="1"/>
          <p:nvPr/>
        </p:nvSpPr>
        <p:spPr>
          <a:xfrm>
            <a:off x="4989324" y="8147842"/>
            <a:ext cx="1966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dirty="0" err="1" smtClean="0">
                <a:latin typeface="Gabrielle" panose="02000505020000020002" pitchFamily="2" charset="0"/>
              </a:rPr>
              <a:t>Roberth</a:t>
            </a:r>
            <a:r>
              <a:rPr lang="es-PE" sz="2000" dirty="0">
                <a:latin typeface="Gabrielle" panose="02000505020000020002" pitchFamily="2" charset="0"/>
              </a:rPr>
              <a:t> </a:t>
            </a:r>
            <a:r>
              <a:rPr lang="es-PE" sz="2000" dirty="0" smtClean="0">
                <a:latin typeface="Gabrielle" panose="02000505020000020002" pitchFamily="2" charset="0"/>
              </a:rPr>
              <a:t>y</a:t>
            </a:r>
            <a:r>
              <a:rPr lang="es-PE" sz="2000" dirty="0">
                <a:latin typeface="Gabrielle" panose="02000505020000020002" pitchFamily="2" charset="0"/>
              </a:rPr>
              <a:t> </a:t>
            </a:r>
            <a:r>
              <a:rPr lang="es-PE" sz="2000" dirty="0" smtClean="0">
                <a:latin typeface="Gabrielle" panose="02000505020000020002" pitchFamily="2" charset="0"/>
              </a:rPr>
              <a:t>Elizabeth</a:t>
            </a:r>
            <a:endParaRPr lang="es-PE" sz="2000" dirty="0">
              <a:latin typeface="Gabrielle" panose="02000505020000020002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926369" y="8592417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Nuestra ceremonia se realizará el día</a:t>
            </a:r>
          </a:p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Sábado 29 de Septiembre  a las</a:t>
            </a:r>
          </a:p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 7:00 pm. en Av. Bolognesi # 2549</a:t>
            </a:r>
            <a:endParaRPr lang="es-PE" sz="1200" dirty="0">
              <a:latin typeface="Monotype Corsiva" panose="03010101010201010101" pitchFamily="66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060788" y="9239009"/>
            <a:ext cx="1970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La recepción será en Av. Oriente </a:t>
            </a:r>
          </a:p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# 1647 Sector La Banda</a:t>
            </a:r>
            <a:endParaRPr lang="es-PE" sz="1200" dirty="0">
              <a:latin typeface="Monotype Corsiva" panose="03010101010201010101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588996" y="9624791"/>
            <a:ext cx="958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Los esperamos</a:t>
            </a:r>
            <a:endParaRPr lang="es-PE" sz="1200" dirty="0">
              <a:latin typeface="Monotype Corsiva" panose="03010101010201010101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177005" y="9897566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Favor confirmar Asistencia: </a:t>
            </a:r>
          </a:p>
          <a:p>
            <a:pPr algn="ctr"/>
            <a:r>
              <a:rPr lang="es-PE" sz="1200" dirty="0" smtClean="0">
                <a:latin typeface="Monotype Corsiva" panose="03010101010201010101" pitchFamily="66" charset="0"/>
              </a:rPr>
              <a:t>+51952866806</a:t>
            </a:r>
            <a:endParaRPr lang="es-PE" sz="1200" dirty="0">
              <a:latin typeface="Monotype Corsiva" panose="03010101010201010101" pitchFamily="66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739216" y="-860714"/>
            <a:ext cx="2170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Invitación creado por</a:t>
            </a:r>
          </a:p>
          <a:p>
            <a:pPr algn="ctr"/>
            <a:r>
              <a:rPr lang="es-PE" dirty="0" err="1" smtClean="0"/>
              <a:t>wWw.Megaidea.Net</a:t>
            </a:r>
            <a:r>
              <a:rPr lang="es-PE" dirty="0" smtClean="0"/>
              <a:t>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943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20" y="274298"/>
            <a:ext cx="920576" cy="3920068"/>
          </a:xfrm>
          <a:prstGeom prst="rect">
            <a:avLst/>
          </a:prstGeom>
        </p:spPr>
      </p:pic>
      <p:pic>
        <p:nvPicPr>
          <p:cNvPr id="5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20" y="274298"/>
            <a:ext cx="920576" cy="3920068"/>
          </a:xfrm>
          <a:prstGeom prst="rect">
            <a:avLst/>
          </a:prstGeom>
        </p:spPr>
      </p:pic>
      <p:pic>
        <p:nvPicPr>
          <p:cNvPr id="6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20" y="274298"/>
            <a:ext cx="920576" cy="3920068"/>
          </a:xfrm>
          <a:prstGeom prst="rect">
            <a:avLst/>
          </a:prstGeom>
        </p:spPr>
      </p:pic>
      <p:pic>
        <p:nvPicPr>
          <p:cNvPr id="7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720" y="185398"/>
            <a:ext cx="920576" cy="3920068"/>
          </a:xfrm>
          <a:prstGeom prst="rect">
            <a:avLst/>
          </a:prstGeom>
        </p:spPr>
      </p:pic>
      <p:pic>
        <p:nvPicPr>
          <p:cNvPr id="8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20" y="185398"/>
            <a:ext cx="920576" cy="3920068"/>
          </a:xfrm>
          <a:prstGeom prst="rect">
            <a:avLst/>
          </a:prstGeom>
        </p:spPr>
      </p:pic>
      <p:pic>
        <p:nvPicPr>
          <p:cNvPr id="9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44" y="235330"/>
            <a:ext cx="920576" cy="3920068"/>
          </a:xfrm>
          <a:prstGeom prst="rect">
            <a:avLst/>
          </a:prstGeom>
        </p:spPr>
      </p:pic>
      <p:pic>
        <p:nvPicPr>
          <p:cNvPr id="10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80" y="197230"/>
            <a:ext cx="920576" cy="3920068"/>
          </a:xfrm>
          <a:prstGeom prst="rect">
            <a:avLst/>
          </a:prstGeom>
        </p:spPr>
      </p:pic>
      <p:pic>
        <p:nvPicPr>
          <p:cNvPr id="11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20" y="4294230"/>
            <a:ext cx="920576" cy="3920068"/>
          </a:xfrm>
          <a:prstGeom prst="rect">
            <a:avLst/>
          </a:prstGeom>
        </p:spPr>
      </p:pic>
      <p:pic>
        <p:nvPicPr>
          <p:cNvPr id="12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320" y="4294230"/>
            <a:ext cx="920576" cy="3920068"/>
          </a:xfrm>
          <a:prstGeom prst="rect">
            <a:avLst/>
          </a:prstGeom>
        </p:spPr>
      </p:pic>
      <p:pic>
        <p:nvPicPr>
          <p:cNvPr id="13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320" y="4294230"/>
            <a:ext cx="920576" cy="3920068"/>
          </a:xfrm>
          <a:prstGeom prst="rect">
            <a:avLst/>
          </a:prstGeom>
        </p:spPr>
      </p:pic>
      <p:pic>
        <p:nvPicPr>
          <p:cNvPr id="14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720" y="4205330"/>
            <a:ext cx="920576" cy="3920068"/>
          </a:xfrm>
          <a:prstGeom prst="rect">
            <a:avLst/>
          </a:prstGeom>
        </p:spPr>
      </p:pic>
      <p:pic>
        <p:nvPicPr>
          <p:cNvPr id="15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20" y="4205330"/>
            <a:ext cx="920576" cy="3920068"/>
          </a:xfrm>
          <a:prstGeom prst="rect">
            <a:avLst/>
          </a:prstGeom>
        </p:spPr>
      </p:pic>
      <p:pic>
        <p:nvPicPr>
          <p:cNvPr id="16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344" y="4255262"/>
            <a:ext cx="920576" cy="3920068"/>
          </a:xfrm>
          <a:prstGeom prst="rect">
            <a:avLst/>
          </a:prstGeom>
        </p:spPr>
      </p:pic>
      <p:pic>
        <p:nvPicPr>
          <p:cNvPr id="17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80" y="4217162"/>
            <a:ext cx="920576" cy="3920068"/>
          </a:xfrm>
          <a:prstGeom prst="rect">
            <a:avLst/>
          </a:prstGeom>
        </p:spPr>
      </p:pic>
      <p:pic>
        <p:nvPicPr>
          <p:cNvPr id="18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4656" y="6814416"/>
            <a:ext cx="920576" cy="3920068"/>
          </a:xfrm>
          <a:prstGeom prst="rect">
            <a:avLst/>
          </a:prstGeom>
        </p:spPr>
      </p:pic>
      <p:pic>
        <p:nvPicPr>
          <p:cNvPr id="19" name="Novio - 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4656" y="7720556"/>
            <a:ext cx="920576" cy="3920068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2739216" y="-860714"/>
            <a:ext cx="2170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/>
              <a:t>Invitación creado por</a:t>
            </a:r>
          </a:p>
          <a:p>
            <a:pPr algn="ctr"/>
            <a:r>
              <a:rPr lang="es-PE" dirty="0" err="1" smtClean="0"/>
              <a:t>wWw.Megaidea.Net</a:t>
            </a:r>
            <a:r>
              <a:rPr lang="es-PE" dirty="0" smtClean="0"/>
              <a:t>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15813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86</Words>
  <Application>Microsoft Office PowerPoint</Application>
  <PresentationFormat>Personalizado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Gabrielle</vt:lpstr>
      <vt:lpstr>Monotype Corsiva</vt:lpstr>
      <vt:lpstr>Scriptina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Robnei;MegaIdea.Net</dc:creator>
  <cp:keywords>Invitacion boda 01</cp:keywords>
  <cp:lastModifiedBy>WIN7</cp:lastModifiedBy>
  <cp:revision>5</cp:revision>
  <dcterms:created xsi:type="dcterms:W3CDTF">2019-10-17T02:10:02Z</dcterms:created>
  <dcterms:modified xsi:type="dcterms:W3CDTF">2019-10-17T02:29:03Z</dcterms:modified>
</cp:coreProperties>
</file>